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10-07-2020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Standard Forms under D&amp;AR</a:t>
            </a:r>
            <a:endParaRPr lang="en-IN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STANDARD FORMS (SF)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STANDARD FORM NO.1- Order of Suspension</a:t>
            </a:r>
            <a:endParaRPr lang="en-IN" dirty="0" smtClean="0"/>
          </a:p>
          <a:p>
            <a:r>
              <a:rPr lang="en-US" b="1" dirty="0" smtClean="0"/>
              <a:t>STANDARD FORM NO.2-  Deeming Railway</a:t>
            </a:r>
          </a:p>
          <a:p>
            <a:pPr>
              <a:buNone/>
            </a:pPr>
            <a:r>
              <a:rPr lang="en-US" b="1" dirty="0" smtClean="0"/>
              <a:t>                                              servant under Suspension </a:t>
            </a:r>
            <a:endParaRPr lang="en-IN" dirty="0" smtClean="0"/>
          </a:p>
          <a:p>
            <a:r>
              <a:rPr lang="en-US" b="1" dirty="0" smtClean="0"/>
              <a:t>STANDARD FORM No. 3- Certificate to be</a:t>
            </a:r>
          </a:p>
          <a:p>
            <a:pPr>
              <a:buNone/>
            </a:pPr>
            <a:r>
              <a:rPr lang="en-US" b="1" dirty="0" smtClean="0"/>
              <a:t>                                   furnished by Suspended official</a:t>
            </a:r>
            <a:endParaRPr lang="en-IN" dirty="0" smtClean="0"/>
          </a:p>
          <a:p>
            <a:r>
              <a:rPr lang="en-US" b="1" dirty="0" smtClean="0"/>
              <a:t>STANDARD FORM No. 4-</a:t>
            </a:r>
            <a:r>
              <a:rPr lang="en-US" dirty="0" smtClean="0"/>
              <a:t> </a:t>
            </a:r>
            <a:r>
              <a:rPr lang="en-US" b="1" dirty="0" smtClean="0"/>
              <a:t>Revocation of order for</a:t>
            </a:r>
          </a:p>
          <a:p>
            <a:pPr>
              <a:buNone/>
            </a:pPr>
            <a:r>
              <a:rPr lang="en-US" b="1" dirty="0" smtClean="0"/>
              <a:t>                                                  suspension order</a:t>
            </a:r>
            <a:endParaRPr lang="en-IN" b="1" dirty="0" smtClean="0"/>
          </a:p>
          <a:p>
            <a:r>
              <a:rPr lang="en-US" b="1" dirty="0" smtClean="0"/>
              <a:t>STANDARD FORM NO. 5- Standard Form of </a:t>
            </a:r>
          </a:p>
          <a:p>
            <a:pPr>
              <a:buNone/>
            </a:pPr>
            <a:r>
              <a:rPr lang="en-US" b="1" dirty="0" smtClean="0"/>
              <a:t>                                                  Major Charge-sheet</a:t>
            </a:r>
            <a:endParaRPr lang="en-IN" dirty="0" smtClean="0"/>
          </a:p>
          <a:p>
            <a:endParaRPr lang="en-I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/>
          </a:bodyPr>
          <a:lstStyle/>
          <a:p>
            <a:pPr algn="just"/>
            <a:r>
              <a:rPr lang="en-US" b="1" dirty="0" smtClean="0"/>
              <a:t>STANDARD FORM No. 6 - Standard Form for 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 Refusing Permission to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 inspect Document</a:t>
            </a:r>
            <a:endParaRPr lang="en-IN" dirty="0" smtClean="0"/>
          </a:p>
          <a:p>
            <a:pPr algn="just"/>
            <a:r>
              <a:rPr lang="en-US" b="1" dirty="0" smtClean="0"/>
              <a:t>STANDARD FORM No.7-  Standard Form of order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relating to appointment of 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Inquiry Officer</a:t>
            </a:r>
            <a:endParaRPr lang="en-IN" dirty="0" smtClean="0"/>
          </a:p>
          <a:p>
            <a:pPr algn="just"/>
            <a:r>
              <a:rPr lang="en-US" b="1" dirty="0" smtClean="0"/>
              <a:t>STANDARD FORM No.8 -  Form for appointment of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 Presenting Officer</a:t>
            </a:r>
            <a:endParaRPr lang="en-IN" dirty="0" smtClean="0"/>
          </a:p>
          <a:p>
            <a:pPr algn="just"/>
            <a:r>
              <a:rPr lang="en-US" b="1" dirty="0" smtClean="0"/>
              <a:t>STANDARD FORM No.10 - Standard form of order for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  taking disciplinary actions</a:t>
            </a:r>
          </a:p>
          <a:p>
            <a:pPr algn="just">
              <a:buNone/>
            </a:pPr>
            <a:r>
              <a:rPr lang="en-US" b="1" dirty="0" smtClean="0"/>
              <a:t>                                                    in common proceedings</a:t>
            </a:r>
            <a:endParaRPr lang="en-I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r>
              <a:rPr lang="en-US" b="1" dirty="0" smtClean="0"/>
              <a:t>STANDARD FORM NO.11- Standard Form of</a:t>
            </a:r>
          </a:p>
          <a:p>
            <a:pPr>
              <a:buNone/>
            </a:pPr>
            <a:r>
              <a:rPr lang="en-US" b="1" dirty="0" smtClean="0"/>
              <a:t>                                                Memorandum of Charge </a:t>
            </a:r>
          </a:p>
          <a:p>
            <a:pPr>
              <a:buNone/>
            </a:pPr>
            <a:r>
              <a:rPr lang="en-US" b="1" dirty="0" smtClean="0"/>
              <a:t>                                               for Imposing Minor   </a:t>
            </a:r>
          </a:p>
          <a:p>
            <a:r>
              <a:rPr lang="en-US" b="1" dirty="0" smtClean="0"/>
              <a:t>                                           Penalties</a:t>
            </a:r>
            <a:endParaRPr lang="en-IN" dirty="0" smtClean="0"/>
          </a:p>
          <a:p>
            <a:r>
              <a:rPr lang="en-US" b="1" dirty="0" smtClean="0"/>
              <a:t>STANDARD FORM No. 12- Form of </a:t>
            </a:r>
          </a:p>
          <a:p>
            <a:pPr>
              <a:buNone/>
            </a:pPr>
            <a:r>
              <a:rPr lang="en-US" b="1" dirty="0" smtClean="0"/>
              <a:t>                                            Memorandum to be issued </a:t>
            </a:r>
          </a:p>
          <a:p>
            <a:pPr>
              <a:buNone/>
            </a:pPr>
            <a:r>
              <a:rPr lang="en-US" b="1" dirty="0" smtClean="0"/>
              <a:t>                                      to an employee convicted in a </a:t>
            </a:r>
          </a:p>
          <a:p>
            <a:pPr>
              <a:buNone/>
            </a:pPr>
            <a:r>
              <a:rPr lang="en-US" b="1" dirty="0" smtClean="0"/>
              <a:t>                                      criminal charge and action is</a:t>
            </a:r>
          </a:p>
          <a:p>
            <a:pPr>
              <a:buNone/>
            </a:pPr>
            <a:r>
              <a:rPr lang="en-US" b="1" dirty="0" smtClean="0"/>
              <a:t>                                      proposed to be taken</a:t>
            </a:r>
            <a:endParaRPr lang="en-IN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69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Flow</vt:lpstr>
      <vt:lpstr>Standard Forms under D&amp;AR</vt:lpstr>
      <vt:lpstr>STANDARD FORMS (SF)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Forms under D&amp;AR</dc:title>
  <dc:creator>user</dc:creator>
  <cp:lastModifiedBy>user</cp:lastModifiedBy>
  <cp:revision>59</cp:revision>
  <dcterms:created xsi:type="dcterms:W3CDTF">2006-08-16T00:00:00Z</dcterms:created>
  <dcterms:modified xsi:type="dcterms:W3CDTF">2020-07-10T10:17:18Z</dcterms:modified>
</cp:coreProperties>
</file>