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8"/>
  </p:notes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9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0" r:id="rId25"/>
    <p:sldId id="278" r:id="rId26"/>
    <p:sldId id="279" r:id="rId27"/>
    <p:sldId id="282" r:id="rId28"/>
    <p:sldId id="281" r:id="rId29"/>
    <p:sldId id="284" r:id="rId30"/>
    <p:sldId id="285" r:id="rId31"/>
    <p:sldId id="287" r:id="rId32"/>
    <p:sldId id="283" r:id="rId33"/>
    <p:sldId id="288" r:id="rId34"/>
    <p:sldId id="289" r:id="rId35"/>
    <p:sldId id="290" r:id="rId36"/>
    <p:sldId id="291" r:id="rId37"/>
    <p:sldId id="294" r:id="rId38"/>
    <p:sldId id="295" r:id="rId39"/>
    <p:sldId id="293" r:id="rId40"/>
    <p:sldId id="292" r:id="rId41"/>
    <p:sldId id="296" r:id="rId42"/>
    <p:sldId id="297" r:id="rId43"/>
    <p:sldId id="298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3" r:id="rId57"/>
    <p:sldId id="312" r:id="rId58"/>
    <p:sldId id="314" r:id="rId59"/>
    <p:sldId id="315" r:id="rId60"/>
    <p:sldId id="322" r:id="rId61"/>
    <p:sldId id="316" r:id="rId62"/>
    <p:sldId id="318" r:id="rId63"/>
    <p:sldId id="319" r:id="rId64"/>
    <p:sldId id="320" r:id="rId65"/>
    <p:sldId id="317" r:id="rId66"/>
    <p:sldId id="323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4409" autoAdjust="0"/>
  </p:normalViewPr>
  <p:slideViewPr>
    <p:cSldViewPr>
      <p:cViewPr varScale="1">
        <p:scale>
          <a:sx n="61" d="100"/>
          <a:sy n="61" d="100"/>
        </p:scale>
        <p:origin x="-162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E3A21E-D0CF-4D9C-91AA-2072385B9C2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FC6E39-8996-4450-A1DF-4A7F3584B9B2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EARTHING DEVICE 750V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76B8435A-C558-43A5-B54F-FB278C7E54DC}" type="parTrans" cxnId="{AAAA421F-1995-4A72-AFB8-8BD5CD14A067}">
      <dgm:prSet/>
      <dgm:spPr/>
      <dgm:t>
        <a:bodyPr/>
        <a:lstStyle/>
        <a:p>
          <a:endParaRPr lang="en-US"/>
        </a:p>
      </dgm:t>
    </dgm:pt>
    <dgm:pt modelId="{12C9F053-9257-44B2-9B5E-50CBD350AC30}" type="sibTrans" cxnId="{AAAA421F-1995-4A72-AFB8-8BD5CD14A067}">
      <dgm:prSet/>
      <dgm:spPr/>
      <dgm:t>
        <a:bodyPr/>
        <a:lstStyle/>
        <a:p>
          <a:endParaRPr lang="en-US"/>
        </a:p>
      </dgm:t>
    </dgm:pt>
    <dgm:pt modelId="{ADC24A07-E165-425A-B127-983FEBAE7739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FUSE 125 A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64754172-CD7A-445F-8E45-863EB703B2D0}" type="parTrans" cxnId="{230924A7-89A2-4982-B1BF-4914F9DD50BD}">
      <dgm:prSet/>
      <dgm:spPr/>
      <dgm:t>
        <a:bodyPr/>
        <a:lstStyle/>
        <a:p>
          <a:endParaRPr lang="en-US"/>
        </a:p>
      </dgm:t>
    </dgm:pt>
    <dgm:pt modelId="{4249C71E-D747-4D72-997B-14488ABB6FDD}" type="sibTrans" cxnId="{230924A7-89A2-4982-B1BF-4914F9DD50BD}">
      <dgm:prSet/>
      <dgm:spPr/>
      <dgm:t>
        <a:bodyPr/>
        <a:lstStyle/>
        <a:p>
          <a:endParaRPr lang="en-US"/>
        </a:p>
      </dgm:t>
    </dgm:pt>
    <dgm:pt modelId="{EB90C0C0-EAE1-4F4D-ACF8-E7267043C4DA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K1/K2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24E62155-1E4D-4173-8B33-83A8C4096DF9}" type="parTrans" cxnId="{D31953D0-F402-4927-BF77-43070F62C79D}">
      <dgm:prSet/>
      <dgm:spPr/>
      <dgm:t>
        <a:bodyPr/>
        <a:lstStyle/>
        <a:p>
          <a:endParaRPr lang="en-US"/>
        </a:p>
      </dgm:t>
    </dgm:pt>
    <dgm:pt modelId="{7DE848C0-014A-4064-B934-62B4ECFAEC99}" type="sibTrans" cxnId="{D31953D0-F402-4927-BF77-43070F62C79D}">
      <dgm:prSet/>
      <dgm:spPr/>
      <dgm:t>
        <a:bodyPr/>
        <a:lstStyle/>
        <a:p>
          <a:endParaRPr lang="en-US"/>
        </a:p>
      </dgm:t>
    </dgm:pt>
    <dgm:pt modelId="{E4642170-A0C9-4B04-A12C-8D2DDDD27FBB}" type="pres">
      <dgm:prSet presAssocID="{99E3A21E-D0CF-4D9C-91AA-2072385B9C2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F206C3-45D2-4D3E-9D8F-96F85D50F3FC}" type="pres">
      <dgm:prSet presAssocID="{99E3A21E-D0CF-4D9C-91AA-2072385B9C22}" presName="dummyMaxCanvas" presStyleCnt="0">
        <dgm:presLayoutVars/>
      </dgm:prSet>
      <dgm:spPr/>
    </dgm:pt>
    <dgm:pt modelId="{A528AE99-6B81-43FA-B08E-E7DC36EF12E2}" type="pres">
      <dgm:prSet presAssocID="{99E3A21E-D0CF-4D9C-91AA-2072385B9C22}" presName="ThreeNodes_1" presStyleLbl="node1" presStyleIdx="0" presStyleCnt="3" custLinFactNeighborX="14406" custLinFactNeighborY="-114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FE974C-8FE3-40A6-8038-0DF553E77F7A}" type="pres">
      <dgm:prSet presAssocID="{99E3A21E-D0CF-4D9C-91AA-2072385B9C22}" presName="ThreeNodes_2" presStyleLbl="node1" presStyleIdx="1" presStyleCnt="3" custScaleX="94478" custLinFactNeighborX="4022" custLinFactNeighborY="-172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DAF9A6-C00B-43F4-8B8B-3FDE9AAD1FC1}" type="pres">
      <dgm:prSet presAssocID="{99E3A21E-D0CF-4D9C-91AA-2072385B9C22}" presName="ThreeNodes_3" presStyleLbl="node1" presStyleIdx="2" presStyleCnt="3" custScaleX="94478" custLinFactNeighborX="-4802" custLinFactNeighborY="-34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ECC638-10AC-4CB1-9DA8-155B7D6F9F4A}" type="pres">
      <dgm:prSet presAssocID="{99E3A21E-D0CF-4D9C-91AA-2072385B9C22}" presName="ThreeConn_1-2" presStyleLbl="fgAccFollowNode1" presStyleIdx="0" presStyleCnt="2" custLinFactX="-100000" custLinFactNeighborX="-123607" custLinFactNeighborY="71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07FD2A-636C-4ED0-86B5-72EF0F4E802D}" type="pres">
      <dgm:prSet presAssocID="{99E3A21E-D0CF-4D9C-91AA-2072385B9C22}" presName="ThreeConn_2-3" presStyleLbl="fgAccFollowNode1" presStyleIdx="1" presStyleCnt="2" custLinFactX="-153581" custLinFactNeighborX="-200000" custLinFactNeighborY="231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742CBF-8A52-4196-8C7B-8A9DDA4C3119}" type="pres">
      <dgm:prSet presAssocID="{99E3A21E-D0CF-4D9C-91AA-2072385B9C22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AEFFF1-7ABE-4688-A435-1BD717BEA162}" type="pres">
      <dgm:prSet presAssocID="{99E3A21E-D0CF-4D9C-91AA-2072385B9C22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B41423-5BB7-481A-96C3-CCD9BBF38CFB}" type="pres">
      <dgm:prSet presAssocID="{99E3A21E-D0CF-4D9C-91AA-2072385B9C22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AA421F-1995-4A72-AFB8-8BD5CD14A067}" srcId="{99E3A21E-D0CF-4D9C-91AA-2072385B9C22}" destId="{2DFC6E39-8996-4450-A1DF-4A7F3584B9B2}" srcOrd="0" destOrd="0" parTransId="{76B8435A-C558-43A5-B54F-FB278C7E54DC}" sibTransId="{12C9F053-9257-44B2-9B5E-50CBD350AC30}"/>
    <dgm:cxn modelId="{839B8C4D-F324-4F3B-B7D5-C9D74EAF0580}" type="presOf" srcId="{2DFC6E39-8996-4450-A1DF-4A7F3584B9B2}" destId="{9D742CBF-8A52-4196-8C7B-8A9DDA4C3119}" srcOrd="1" destOrd="0" presId="urn:microsoft.com/office/officeart/2005/8/layout/vProcess5"/>
    <dgm:cxn modelId="{04A8A6A1-C2B8-4164-9402-2142037D8B8D}" type="presOf" srcId="{4249C71E-D747-4D72-997B-14488ABB6FDD}" destId="{2507FD2A-636C-4ED0-86B5-72EF0F4E802D}" srcOrd="0" destOrd="0" presId="urn:microsoft.com/office/officeart/2005/8/layout/vProcess5"/>
    <dgm:cxn modelId="{AAFD92C5-B3B3-4843-95B8-C964CA27E196}" type="presOf" srcId="{2DFC6E39-8996-4450-A1DF-4A7F3584B9B2}" destId="{A528AE99-6B81-43FA-B08E-E7DC36EF12E2}" srcOrd="0" destOrd="0" presId="urn:microsoft.com/office/officeart/2005/8/layout/vProcess5"/>
    <dgm:cxn modelId="{55FAD349-9CB3-40A6-A89E-E7CEE012041E}" type="presOf" srcId="{EB90C0C0-EAE1-4F4D-ACF8-E7267043C4DA}" destId="{51B41423-5BB7-481A-96C3-CCD9BBF38CFB}" srcOrd="1" destOrd="0" presId="urn:microsoft.com/office/officeart/2005/8/layout/vProcess5"/>
    <dgm:cxn modelId="{D31953D0-F402-4927-BF77-43070F62C79D}" srcId="{99E3A21E-D0CF-4D9C-91AA-2072385B9C22}" destId="{EB90C0C0-EAE1-4F4D-ACF8-E7267043C4DA}" srcOrd="2" destOrd="0" parTransId="{24E62155-1E4D-4173-8B33-83A8C4096DF9}" sibTransId="{7DE848C0-014A-4064-B934-62B4ECFAEC99}"/>
    <dgm:cxn modelId="{718D0B76-4463-487A-A08A-99EEFEA28269}" type="presOf" srcId="{ADC24A07-E165-425A-B127-983FEBAE7739}" destId="{FFFE974C-8FE3-40A6-8038-0DF553E77F7A}" srcOrd="0" destOrd="0" presId="urn:microsoft.com/office/officeart/2005/8/layout/vProcess5"/>
    <dgm:cxn modelId="{230924A7-89A2-4982-B1BF-4914F9DD50BD}" srcId="{99E3A21E-D0CF-4D9C-91AA-2072385B9C22}" destId="{ADC24A07-E165-425A-B127-983FEBAE7739}" srcOrd="1" destOrd="0" parTransId="{64754172-CD7A-445F-8E45-863EB703B2D0}" sibTransId="{4249C71E-D747-4D72-997B-14488ABB6FDD}"/>
    <dgm:cxn modelId="{EECB81B7-4D6D-4621-A484-BEBCE99379CA}" type="presOf" srcId="{12C9F053-9257-44B2-9B5E-50CBD350AC30}" destId="{B5ECC638-10AC-4CB1-9DA8-155B7D6F9F4A}" srcOrd="0" destOrd="0" presId="urn:microsoft.com/office/officeart/2005/8/layout/vProcess5"/>
    <dgm:cxn modelId="{85ED6792-6DFA-4BEB-8A3C-83202927F436}" type="presOf" srcId="{EB90C0C0-EAE1-4F4D-ACF8-E7267043C4DA}" destId="{70DAF9A6-C00B-43F4-8B8B-3FDE9AAD1FC1}" srcOrd="0" destOrd="0" presId="urn:microsoft.com/office/officeart/2005/8/layout/vProcess5"/>
    <dgm:cxn modelId="{B2DEC3F3-52EB-4F43-A816-BAAACFE196E6}" type="presOf" srcId="{99E3A21E-D0CF-4D9C-91AA-2072385B9C22}" destId="{E4642170-A0C9-4B04-A12C-8D2DDDD27FBB}" srcOrd="0" destOrd="0" presId="urn:microsoft.com/office/officeart/2005/8/layout/vProcess5"/>
    <dgm:cxn modelId="{A76280E3-3641-485F-9279-77B3216FF1BA}" type="presOf" srcId="{ADC24A07-E165-425A-B127-983FEBAE7739}" destId="{E5AEFFF1-7ABE-4688-A435-1BD717BEA162}" srcOrd="1" destOrd="0" presId="urn:microsoft.com/office/officeart/2005/8/layout/vProcess5"/>
    <dgm:cxn modelId="{BE4CF0FD-C54A-4979-8A2A-C31B29B9E417}" type="presParOf" srcId="{E4642170-A0C9-4B04-A12C-8D2DDDD27FBB}" destId="{B8F206C3-45D2-4D3E-9D8F-96F85D50F3FC}" srcOrd="0" destOrd="0" presId="urn:microsoft.com/office/officeart/2005/8/layout/vProcess5"/>
    <dgm:cxn modelId="{C6D94253-2BAA-4BC7-97FA-004875F188E4}" type="presParOf" srcId="{E4642170-A0C9-4B04-A12C-8D2DDDD27FBB}" destId="{A528AE99-6B81-43FA-B08E-E7DC36EF12E2}" srcOrd="1" destOrd="0" presId="urn:microsoft.com/office/officeart/2005/8/layout/vProcess5"/>
    <dgm:cxn modelId="{A5CA4337-130E-4884-A5FC-73C98BB888D2}" type="presParOf" srcId="{E4642170-A0C9-4B04-A12C-8D2DDDD27FBB}" destId="{FFFE974C-8FE3-40A6-8038-0DF553E77F7A}" srcOrd="2" destOrd="0" presId="urn:microsoft.com/office/officeart/2005/8/layout/vProcess5"/>
    <dgm:cxn modelId="{E0A06920-05AC-4C65-B59B-602781EA49C0}" type="presParOf" srcId="{E4642170-A0C9-4B04-A12C-8D2DDDD27FBB}" destId="{70DAF9A6-C00B-43F4-8B8B-3FDE9AAD1FC1}" srcOrd="3" destOrd="0" presId="urn:microsoft.com/office/officeart/2005/8/layout/vProcess5"/>
    <dgm:cxn modelId="{AEE7F9FD-3BB4-4B00-AE1F-20782B7FA562}" type="presParOf" srcId="{E4642170-A0C9-4B04-A12C-8D2DDDD27FBB}" destId="{B5ECC638-10AC-4CB1-9DA8-155B7D6F9F4A}" srcOrd="4" destOrd="0" presId="urn:microsoft.com/office/officeart/2005/8/layout/vProcess5"/>
    <dgm:cxn modelId="{4B4D9C5D-3E68-4BC4-9793-C7A431B35815}" type="presParOf" srcId="{E4642170-A0C9-4B04-A12C-8D2DDDD27FBB}" destId="{2507FD2A-636C-4ED0-86B5-72EF0F4E802D}" srcOrd="5" destOrd="0" presId="urn:microsoft.com/office/officeart/2005/8/layout/vProcess5"/>
    <dgm:cxn modelId="{B446876A-F833-43DA-87FC-BDCF9BBCC3AC}" type="presParOf" srcId="{E4642170-A0C9-4B04-A12C-8D2DDDD27FBB}" destId="{9D742CBF-8A52-4196-8C7B-8A9DDA4C3119}" srcOrd="6" destOrd="0" presId="urn:microsoft.com/office/officeart/2005/8/layout/vProcess5"/>
    <dgm:cxn modelId="{78CA2EE8-675B-4D90-8849-E73ABD10853F}" type="presParOf" srcId="{E4642170-A0C9-4B04-A12C-8D2DDDD27FBB}" destId="{E5AEFFF1-7ABE-4688-A435-1BD717BEA162}" srcOrd="7" destOrd="0" presId="urn:microsoft.com/office/officeart/2005/8/layout/vProcess5"/>
    <dgm:cxn modelId="{35359F5E-2EEF-4FF3-9AD8-D536F747D8E6}" type="presParOf" srcId="{E4642170-A0C9-4B04-A12C-8D2DDDD27FBB}" destId="{51B41423-5BB7-481A-96C3-CCD9BBF38CFB}" srcOrd="8" destOrd="0" presId="urn:microsoft.com/office/officeart/2005/8/layout/vProcess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E3A21E-D0CF-4D9C-91AA-2072385B9C2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FC6E39-8996-4450-A1DF-4A7F3584B9B2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TRANSFORMER 60KVA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76B8435A-C558-43A5-B54F-FB278C7E54DC}" type="parTrans" cxnId="{AAAA421F-1995-4A72-AFB8-8BD5CD14A067}">
      <dgm:prSet/>
      <dgm:spPr/>
      <dgm:t>
        <a:bodyPr/>
        <a:lstStyle/>
        <a:p>
          <a:endParaRPr lang="en-US"/>
        </a:p>
      </dgm:t>
    </dgm:pt>
    <dgm:pt modelId="{12C9F053-9257-44B2-9B5E-50CBD350AC30}" type="sibTrans" cxnId="{AAAA421F-1995-4A72-AFB8-8BD5CD14A067}">
      <dgm:prSet/>
      <dgm:spPr/>
      <dgm:t>
        <a:bodyPr/>
        <a:lstStyle/>
        <a:p>
          <a:endParaRPr lang="en-US"/>
        </a:p>
      </dgm:t>
    </dgm:pt>
    <dgm:pt modelId="{ADC24A07-E165-425A-B127-983FEBAE7739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FUSE 100A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4249C71E-D747-4D72-997B-14488ABB6FDD}" type="sibTrans" cxnId="{230924A7-89A2-4982-B1BF-4914F9DD50BD}">
      <dgm:prSet/>
      <dgm:spPr/>
      <dgm:t>
        <a:bodyPr/>
        <a:lstStyle/>
        <a:p>
          <a:endParaRPr lang="en-US"/>
        </a:p>
      </dgm:t>
    </dgm:pt>
    <dgm:pt modelId="{64754172-CD7A-445F-8E45-863EB703B2D0}" type="parTrans" cxnId="{230924A7-89A2-4982-B1BF-4914F9DD50BD}">
      <dgm:prSet/>
      <dgm:spPr/>
      <dgm:t>
        <a:bodyPr/>
        <a:lstStyle/>
        <a:p>
          <a:endParaRPr lang="en-US"/>
        </a:p>
      </dgm:t>
    </dgm:pt>
    <dgm:pt modelId="{EB90C0C0-EAE1-4F4D-ACF8-E7267043C4DA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K44 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7DE848C0-014A-4064-B934-62B4ECFAEC99}" type="sibTrans" cxnId="{D31953D0-F402-4927-BF77-43070F62C79D}">
      <dgm:prSet/>
      <dgm:spPr/>
      <dgm:t>
        <a:bodyPr/>
        <a:lstStyle/>
        <a:p>
          <a:endParaRPr lang="en-US"/>
        </a:p>
      </dgm:t>
    </dgm:pt>
    <dgm:pt modelId="{24E62155-1E4D-4173-8B33-83A8C4096DF9}" type="parTrans" cxnId="{D31953D0-F402-4927-BF77-43070F62C79D}">
      <dgm:prSet/>
      <dgm:spPr/>
      <dgm:t>
        <a:bodyPr/>
        <a:lstStyle/>
        <a:p>
          <a:endParaRPr lang="en-US"/>
        </a:p>
      </dgm:t>
    </dgm:pt>
    <dgm:pt modelId="{C01986D9-4FB3-4373-92D4-983B6100B404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MCB CONTROL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34D95AAE-81BF-4F67-BFA2-F47684015FB5}" type="parTrans" cxnId="{922C0312-EB5D-40F7-8700-17F265405173}">
      <dgm:prSet/>
      <dgm:spPr/>
      <dgm:t>
        <a:bodyPr/>
        <a:lstStyle/>
        <a:p>
          <a:endParaRPr lang="en-US"/>
        </a:p>
      </dgm:t>
    </dgm:pt>
    <dgm:pt modelId="{1B9B2F3A-D44C-4ABD-AA21-D1BD0BEA1C5D}" type="sibTrans" cxnId="{922C0312-EB5D-40F7-8700-17F265405173}">
      <dgm:prSet/>
      <dgm:spPr/>
      <dgm:t>
        <a:bodyPr/>
        <a:lstStyle/>
        <a:p>
          <a:endParaRPr lang="en-US"/>
        </a:p>
      </dgm:t>
    </dgm:pt>
    <dgm:pt modelId="{E4642170-A0C9-4B04-A12C-8D2DDDD27FBB}" type="pres">
      <dgm:prSet presAssocID="{99E3A21E-D0CF-4D9C-91AA-2072385B9C2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F206C3-45D2-4D3E-9D8F-96F85D50F3FC}" type="pres">
      <dgm:prSet presAssocID="{99E3A21E-D0CF-4D9C-91AA-2072385B9C22}" presName="dummyMaxCanvas" presStyleCnt="0">
        <dgm:presLayoutVars/>
      </dgm:prSet>
      <dgm:spPr/>
    </dgm:pt>
    <dgm:pt modelId="{57AC2AAC-5036-4AB8-85BC-5EE79104F077}" type="pres">
      <dgm:prSet presAssocID="{99E3A21E-D0CF-4D9C-91AA-2072385B9C22}" presName="FourNodes_1" presStyleLbl="node1" presStyleIdx="0" presStyleCnt="4" custScaleX="101531" custLinFactNeighborX="76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26D0F2-33CD-4848-A372-B75860F259F8}" type="pres">
      <dgm:prSet presAssocID="{99E3A21E-D0CF-4D9C-91AA-2072385B9C22}" presName="FourNodes_2" presStyleLbl="node1" presStyleIdx="1" presStyleCnt="4" custLinFactNeighborX="-722" custLinFactNeighborY="-16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B6FA10-D2F0-424B-A05E-55207C8BAF72}" type="pres">
      <dgm:prSet presAssocID="{99E3A21E-D0CF-4D9C-91AA-2072385B9C22}" presName="FourNodes_3" presStyleLbl="node1" presStyleIdx="2" presStyleCnt="4" custLinFactNeighborX="-8972" custLinFactNeighborY="-32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6B0C02-FA69-44BC-8D1A-8BF02BEB77A9}" type="pres">
      <dgm:prSet presAssocID="{99E3A21E-D0CF-4D9C-91AA-2072385B9C22}" presName="FourNodes_4" presStyleLbl="node1" presStyleIdx="3" presStyleCnt="4" custLinFactNeighborX="-17347" custLinFactNeighborY="67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132BC5-DFD3-495B-8F9F-B077F48C68B4}" type="pres">
      <dgm:prSet presAssocID="{99E3A21E-D0CF-4D9C-91AA-2072385B9C22}" presName="FourConn_1-2" presStyleLbl="fgAccFollowNode1" presStyleIdx="0" presStyleCnt="3" custLinFactX="-100000" custLinFactNeighborX="-147857" custLinFactNeighborY="2561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BB8101-5FA6-46CB-A6B8-1953D25AAD0C}" type="pres">
      <dgm:prSet presAssocID="{99E3A21E-D0CF-4D9C-91AA-2072385B9C22}" presName="FourConn_2-3" presStyleLbl="fgAccFollowNode1" presStyleIdx="1" presStyleCnt="3" custLinFactX="-165591" custLinFactNeighborX="-200000" custLinFactNeighborY="-127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9466CF-FB26-4587-B222-B959B1DA479F}" type="pres">
      <dgm:prSet presAssocID="{99E3A21E-D0CF-4D9C-91AA-2072385B9C22}" presName="FourConn_3-4" presStyleLbl="fgAccFollowNode1" presStyleIdx="2" presStyleCnt="3" custLinFactX="-200000" custLinFactNeighborX="-281567" custLinFactNeighborY="26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07E80E-639F-4067-A10B-F913CFF29DB2}" type="pres">
      <dgm:prSet presAssocID="{99E3A21E-D0CF-4D9C-91AA-2072385B9C22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98E9C6-FF8C-4135-93B6-5A2FC0300802}" type="pres">
      <dgm:prSet presAssocID="{99E3A21E-D0CF-4D9C-91AA-2072385B9C22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5B8F42-24D0-4ECD-88A9-BAF15A85BCB4}" type="pres">
      <dgm:prSet presAssocID="{99E3A21E-D0CF-4D9C-91AA-2072385B9C22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DC7B66-7A99-4C6D-A60A-B9B3B2458B88}" type="pres">
      <dgm:prSet presAssocID="{99E3A21E-D0CF-4D9C-91AA-2072385B9C22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BC6629-7FAF-4276-888D-1051EA0BCB30}" type="presOf" srcId="{ADC24A07-E165-425A-B127-983FEBAE7739}" destId="{4D26D0F2-33CD-4848-A372-B75860F259F8}" srcOrd="0" destOrd="0" presId="urn:microsoft.com/office/officeart/2005/8/layout/vProcess5"/>
    <dgm:cxn modelId="{F6C8386D-CA93-48F0-8E21-5232C4B06344}" type="presOf" srcId="{12C9F053-9257-44B2-9B5E-50CBD350AC30}" destId="{14132BC5-DFD3-495B-8F9F-B077F48C68B4}" srcOrd="0" destOrd="0" presId="urn:microsoft.com/office/officeart/2005/8/layout/vProcess5"/>
    <dgm:cxn modelId="{EEF80559-06EC-48AD-909A-03B2ED739CC9}" type="presOf" srcId="{2DFC6E39-8996-4450-A1DF-4A7F3584B9B2}" destId="{57AC2AAC-5036-4AB8-85BC-5EE79104F077}" srcOrd="0" destOrd="0" presId="urn:microsoft.com/office/officeart/2005/8/layout/vProcess5"/>
    <dgm:cxn modelId="{6E565698-6696-43F0-B6F3-4B49DAB2BCDA}" type="presOf" srcId="{EB90C0C0-EAE1-4F4D-ACF8-E7267043C4DA}" destId="{B8B6FA10-D2F0-424B-A05E-55207C8BAF72}" srcOrd="0" destOrd="0" presId="urn:microsoft.com/office/officeart/2005/8/layout/vProcess5"/>
    <dgm:cxn modelId="{80E1DF0B-CB1B-4026-8009-CAFBB9AD056D}" type="presOf" srcId="{7DE848C0-014A-4064-B934-62B4ECFAEC99}" destId="{D19466CF-FB26-4587-B222-B959B1DA479F}" srcOrd="0" destOrd="0" presId="urn:microsoft.com/office/officeart/2005/8/layout/vProcess5"/>
    <dgm:cxn modelId="{FFC73F83-BFF8-4A3A-924A-BEB7261955BF}" type="presOf" srcId="{C01986D9-4FB3-4373-92D4-983B6100B404}" destId="{716B0C02-FA69-44BC-8D1A-8BF02BEB77A9}" srcOrd="0" destOrd="0" presId="urn:microsoft.com/office/officeart/2005/8/layout/vProcess5"/>
    <dgm:cxn modelId="{0D4D265F-C46F-45C0-BEE8-6DE0CC0ED3B9}" type="presOf" srcId="{ADC24A07-E165-425A-B127-983FEBAE7739}" destId="{4D98E9C6-FF8C-4135-93B6-5A2FC0300802}" srcOrd="1" destOrd="0" presId="urn:microsoft.com/office/officeart/2005/8/layout/vProcess5"/>
    <dgm:cxn modelId="{922C0312-EB5D-40F7-8700-17F265405173}" srcId="{99E3A21E-D0CF-4D9C-91AA-2072385B9C22}" destId="{C01986D9-4FB3-4373-92D4-983B6100B404}" srcOrd="3" destOrd="0" parTransId="{34D95AAE-81BF-4F67-BFA2-F47684015FB5}" sibTransId="{1B9B2F3A-D44C-4ABD-AA21-D1BD0BEA1C5D}"/>
    <dgm:cxn modelId="{230924A7-89A2-4982-B1BF-4914F9DD50BD}" srcId="{99E3A21E-D0CF-4D9C-91AA-2072385B9C22}" destId="{ADC24A07-E165-425A-B127-983FEBAE7739}" srcOrd="1" destOrd="0" parTransId="{64754172-CD7A-445F-8E45-863EB703B2D0}" sibTransId="{4249C71E-D747-4D72-997B-14488ABB6FDD}"/>
    <dgm:cxn modelId="{F2EBE486-0F3A-470B-9C3C-D4C2BD0B120D}" type="presOf" srcId="{99E3A21E-D0CF-4D9C-91AA-2072385B9C22}" destId="{E4642170-A0C9-4B04-A12C-8D2DDDD27FBB}" srcOrd="0" destOrd="0" presId="urn:microsoft.com/office/officeart/2005/8/layout/vProcess5"/>
    <dgm:cxn modelId="{888E85E9-5664-4E65-8513-6D2DD5A38E02}" type="presOf" srcId="{C01986D9-4FB3-4373-92D4-983B6100B404}" destId="{D9DC7B66-7A99-4C6D-A60A-B9B3B2458B88}" srcOrd="1" destOrd="0" presId="urn:microsoft.com/office/officeart/2005/8/layout/vProcess5"/>
    <dgm:cxn modelId="{D31953D0-F402-4927-BF77-43070F62C79D}" srcId="{99E3A21E-D0CF-4D9C-91AA-2072385B9C22}" destId="{EB90C0C0-EAE1-4F4D-ACF8-E7267043C4DA}" srcOrd="2" destOrd="0" parTransId="{24E62155-1E4D-4173-8B33-83A8C4096DF9}" sibTransId="{7DE848C0-014A-4064-B934-62B4ECFAEC99}"/>
    <dgm:cxn modelId="{1E9FD092-18B8-4F80-BAD3-B0DC6706EA31}" type="presOf" srcId="{EB90C0C0-EAE1-4F4D-ACF8-E7267043C4DA}" destId="{BB5B8F42-24D0-4ECD-88A9-BAF15A85BCB4}" srcOrd="1" destOrd="0" presId="urn:microsoft.com/office/officeart/2005/8/layout/vProcess5"/>
    <dgm:cxn modelId="{AAAA421F-1995-4A72-AFB8-8BD5CD14A067}" srcId="{99E3A21E-D0CF-4D9C-91AA-2072385B9C22}" destId="{2DFC6E39-8996-4450-A1DF-4A7F3584B9B2}" srcOrd="0" destOrd="0" parTransId="{76B8435A-C558-43A5-B54F-FB278C7E54DC}" sibTransId="{12C9F053-9257-44B2-9B5E-50CBD350AC30}"/>
    <dgm:cxn modelId="{375D2471-7E11-4B37-B2B5-08BE5473257F}" type="presOf" srcId="{2DFC6E39-8996-4450-A1DF-4A7F3584B9B2}" destId="{2907E80E-639F-4067-A10B-F913CFF29DB2}" srcOrd="1" destOrd="0" presId="urn:microsoft.com/office/officeart/2005/8/layout/vProcess5"/>
    <dgm:cxn modelId="{BD250665-A02D-4BE5-9203-6D7AD66536ED}" type="presOf" srcId="{4249C71E-D747-4D72-997B-14488ABB6FDD}" destId="{94BB8101-5FA6-46CB-A6B8-1953D25AAD0C}" srcOrd="0" destOrd="0" presId="urn:microsoft.com/office/officeart/2005/8/layout/vProcess5"/>
    <dgm:cxn modelId="{DB3FAE71-2022-43EC-9361-0687ED0D7935}" type="presParOf" srcId="{E4642170-A0C9-4B04-A12C-8D2DDDD27FBB}" destId="{B8F206C3-45D2-4D3E-9D8F-96F85D50F3FC}" srcOrd="0" destOrd="0" presId="urn:microsoft.com/office/officeart/2005/8/layout/vProcess5"/>
    <dgm:cxn modelId="{761F3F26-57F8-4EA7-860B-50C1C7B4DA75}" type="presParOf" srcId="{E4642170-A0C9-4B04-A12C-8D2DDDD27FBB}" destId="{57AC2AAC-5036-4AB8-85BC-5EE79104F077}" srcOrd="1" destOrd="0" presId="urn:microsoft.com/office/officeart/2005/8/layout/vProcess5"/>
    <dgm:cxn modelId="{8050B570-6604-4E19-BC86-30F5D99DE6B5}" type="presParOf" srcId="{E4642170-A0C9-4B04-A12C-8D2DDDD27FBB}" destId="{4D26D0F2-33CD-4848-A372-B75860F259F8}" srcOrd="2" destOrd="0" presId="urn:microsoft.com/office/officeart/2005/8/layout/vProcess5"/>
    <dgm:cxn modelId="{48B77CC5-405B-4BCB-9116-C2904B07ED8D}" type="presParOf" srcId="{E4642170-A0C9-4B04-A12C-8D2DDDD27FBB}" destId="{B8B6FA10-D2F0-424B-A05E-55207C8BAF72}" srcOrd="3" destOrd="0" presId="urn:microsoft.com/office/officeart/2005/8/layout/vProcess5"/>
    <dgm:cxn modelId="{93A2EB44-5D55-4B1C-BB00-BE5120969FBD}" type="presParOf" srcId="{E4642170-A0C9-4B04-A12C-8D2DDDD27FBB}" destId="{716B0C02-FA69-44BC-8D1A-8BF02BEB77A9}" srcOrd="4" destOrd="0" presId="urn:microsoft.com/office/officeart/2005/8/layout/vProcess5"/>
    <dgm:cxn modelId="{F003829E-CA9B-4BCE-91DE-334FDDF8CA6E}" type="presParOf" srcId="{E4642170-A0C9-4B04-A12C-8D2DDDD27FBB}" destId="{14132BC5-DFD3-495B-8F9F-B077F48C68B4}" srcOrd="5" destOrd="0" presId="urn:microsoft.com/office/officeart/2005/8/layout/vProcess5"/>
    <dgm:cxn modelId="{98A1F2C1-7D75-44BA-A4E9-FBBA97998512}" type="presParOf" srcId="{E4642170-A0C9-4B04-A12C-8D2DDDD27FBB}" destId="{94BB8101-5FA6-46CB-A6B8-1953D25AAD0C}" srcOrd="6" destOrd="0" presId="urn:microsoft.com/office/officeart/2005/8/layout/vProcess5"/>
    <dgm:cxn modelId="{10538214-8B96-419D-A42D-344AECA3D63C}" type="presParOf" srcId="{E4642170-A0C9-4B04-A12C-8D2DDDD27FBB}" destId="{D19466CF-FB26-4587-B222-B959B1DA479F}" srcOrd="7" destOrd="0" presId="urn:microsoft.com/office/officeart/2005/8/layout/vProcess5"/>
    <dgm:cxn modelId="{D880F810-830B-44C0-BF95-0A7A4C5FE9B8}" type="presParOf" srcId="{E4642170-A0C9-4B04-A12C-8D2DDDD27FBB}" destId="{2907E80E-639F-4067-A10B-F913CFF29DB2}" srcOrd="8" destOrd="0" presId="urn:microsoft.com/office/officeart/2005/8/layout/vProcess5"/>
    <dgm:cxn modelId="{EC553AC5-5C78-4220-A083-A16857518B1E}" type="presParOf" srcId="{E4642170-A0C9-4B04-A12C-8D2DDDD27FBB}" destId="{4D98E9C6-FF8C-4135-93B6-5A2FC0300802}" srcOrd="9" destOrd="0" presId="urn:microsoft.com/office/officeart/2005/8/layout/vProcess5"/>
    <dgm:cxn modelId="{7F29C274-EFB6-49FE-A13F-0614C1C6315D}" type="presParOf" srcId="{E4642170-A0C9-4B04-A12C-8D2DDDD27FBB}" destId="{BB5B8F42-24D0-4ECD-88A9-BAF15A85BCB4}" srcOrd="10" destOrd="0" presId="urn:microsoft.com/office/officeart/2005/8/layout/vProcess5"/>
    <dgm:cxn modelId="{5BDC3FA7-2858-483F-AE4D-1AAFEDB55FAE}" type="presParOf" srcId="{E4642170-A0C9-4B04-A12C-8D2DDDD27FBB}" destId="{D9DC7B66-7A99-4C6D-A60A-B9B3B2458B88}" srcOrd="11" destOrd="0" presId="urn:microsoft.com/office/officeart/2005/8/layout/vProcess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46CD7E-ECB7-415B-BDEE-ADB3A22A99B3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15471C8-550A-4E01-A79F-05B3F8FAEFBE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750V FROM ALTERNATOR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7F9114A9-B7AC-4E0D-A33B-3D8AE5289D3B}" type="parTrans" cxnId="{E661ACE8-815C-4B8E-88D8-005C54369E5D}">
      <dgm:prSet/>
      <dgm:spPr/>
      <dgm:t>
        <a:bodyPr/>
        <a:lstStyle/>
        <a:p>
          <a:endParaRPr lang="en-US"/>
        </a:p>
      </dgm:t>
    </dgm:pt>
    <dgm:pt modelId="{44CC9318-9B02-470E-8B14-7CA7C9DEFE5E}" type="sibTrans" cxnId="{E661ACE8-815C-4B8E-88D8-005C54369E5D}">
      <dgm:prSet/>
      <dgm:spPr/>
      <dgm:t>
        <a:bodyPr/>
        <a:lstStyle/>
        <a:p>
          <a:endParaRPr lang="en-US"/>
        </a:p>
      </dgm:t>
    </dgm:pt>
    <dgm:pt modelId="{B9997D82-369C-4FCF-8DC5-F7CC444BA567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ACB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DBD14142-CD3B-4903-8705-46B9D4A1330B}" type="parTrans" cxnId="{2DBC1D98-2D2D-4400-9B9C-9E02DD66051A}">
      <dgm:prSet/>
      <dgm:spPr/>
      <dgm:t>
        <a:bodyPr/>
        <a:lstStyle/>
        <a:p>
          <a:endParaRPr lang="en-US"/>
        </a:p>
      </dgm:t>
    </dgm:pt>
    <dgm:pt modelId="{0F0C3323-3872-415C-A966-2C15690BBC93}" type="sibTrans" cxnId="{2DBC1D98-2D2D-4400-9B9C-9E02DD66051A}">
      <dgm:prSet/>
      <dgm:spPr/>
      <dgm:t>
        <a:bodyPr/>
        <a:lstStyle/>
        <a:p>
          <a:endParaRPr lang="en-US"/>
        </a:p>
      </dgm:t>
    </dgm:pt>
    <dgm:pt modelId="{163655E7-91BE-4A34-8D46-05DE6CDA32A1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K01/03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7433B95C-016B-45E0-AD9A-527D35EBB66C}" type="parTrans" cxnId="{7E773BF7-74E5-4442-970E-AE17F8FA8BCC}">
      <dgm:prSet/>
      <dgm:spPr/>
      <dgm:t>
        <a:bodyPr/>
        <a:lstStyle/>
        <a:p>
          <a:endParaRPr lang="en-US"/>
        </a:p>
      </dgm:t>
    </dgm:pt>
    <dgm:pt modelId="{5FADBDB1-D203-4A2E-89A3-B09ACF05DD5E}" type="sibTrans" cxnId="{7E773BF7-74E5-4442-970E-AE17F8FA8BCC}">
      <dgm:prSet/>
      <dgm:spPr/>
      <dgm:t>
        <a:bodyPr/>
        <a:lstStyle/>
        <a:p>
          <a:endParaRPr lang="en-US"/>
        </a:p>
      </dgm:t>
    </dgm:pt>
    <dgm:pt modelId="{EB91B6BC-D078-4C27-A5CF-BF5065283C73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TERMINAL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C53B76ED-C16F-4C40-895D-FEF598DCBECB}" type="parTrans" cxnId="{7AC5DCB7-32CF-4DD9-8B8C-3C315E656818}">
      <dgm:prSet/>
      <dgm:spPr/>
      <dgm:t>
        <a:bodyPr/>
        <a:lstStyle/>
        <a:p>
          <a:endParaRPr lang="en-US"/>
        </a:p>
      </dgm:t>
    </dgm:pt>
    <dgm:pt modelId="{11DEDC98-9F03-463E-81E0-1FC5A3705421}" type="sibTrans" cxnId="{7AC5DCB7-32CF-4DD9-8B8C-3C315E656818}">
      <dgm:prSet/>
      <dgm:spPr/>
      <dgm:t>
        <a:bodyPr/>
        <a:lstStyle/>
        <a:p>
          <a:endParaRPr lang="en-US"/>
        </a:p>
      </dgm:t>
    </dgm:pt>
    <dgm:pt modelId="{6CAA9631-30A7-4DA9-8AE1-AC1E44C76D28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IVC COUPLER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D69DE307-7B19-44BB-BF6B-A63696674021}" type="sibTrans" cxnId="{5C9F2730-77C1-4CB6-BA26-4D316C713F96}">
      <dgm:prSet/>
      <dgm:spPr/>
      <dgm:t>
        <a:bodyPr/>
        <a:lstStyle/>
        <a:p>
          <a:endParaRPr lang="en-US"/>
        </a:p>
      </dgm:t>
    </dgm:pt>
    <dgm:pt modelId="{8F0660BA-10A2-454F-AC90-D840682A2A45}" type="parTrans" cxnId="{5C9F2730-77C1-4CB6-BA26-4D316C713F96}">
      <dgm:prSet/>
      <dgm:spPr/>
      <dgm:t>
        <a:bodyPr/>
        <a:lstStyle/>
        <a:p>
          <a:endParaRPr lang="en-US"/>
        </a:p>
      </dgm:t>
    </dgm:pt>
    <dgm:pt modelId="{B9AA4E0E-908A-44A9-8EFC-225B1B031A67}" type="pres">
      <dgm:prSet presAssocID="{6246CD7E-ECB7-415B-BDEE-ADB3A22A99B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5F4F3F-BED7-44EB-BCD2-DAB5766CDE54}" type="pres">
      <dgm:prSet presAssocID="{6246CD7E-ECB7-415B-BDEE-ADB3A22A99B3}" presName="dummyMaxCanvas" presStyleCnt="0">
        <dgm:presLayoutVars/>
      </dgm:prSet>
      <dgm:spPr/>
    </dgm:pt>
    <dgm:pt modelId="{C5F5BCC4-AD71-4FFD-B159-003BE0A3E0A3}" type="pres">
      <dgm:prSet presAssocID="{6246CD7E-ECB7-415B-BDEE-ADB3A22A99B3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6FF6A2-151C-4505-9539-031C83B5959A}" type="pres">
      <dgm:prSet presAssocID="{6246CD7E-ECB7-415B-BDEE-ADB3A22A99B3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32E3C9-024F-44A3-B330-B77AD27ED632}" type="pres">
      <dgm:prSet presAssocID="{6246CD7E-ECB7-415B-BDEE-ADB3A22A99B3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50FF9A-B501-4AC8-B80D-CF4F352C1B43}" type="pres">
      <dgm:prSet presAssocID="{6246CD7E-ECB7-415B-BDEE-ADB3A22A99B3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12148D-69A2-415B-B92B-BD79B215B2EA}" type="pres">
      <dgm:prSet presAssocID="{6246CD7E-ECB7-415B-BDEE-ADB3A22A99B3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AFF81D-5FC4-49CD-BFF7-952A6A95272E}" type="pres">
      <dgm:prSet presAssocID="{6246CD7E-ECB7-415B-BDEE-ADB3A22A99B3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E74D2A-A5B0-45B4-8B2C-D535872EC43A}" type="pres">
      <dgm:prSet presAssocID="{6246CD7E-ECB7-415B-BDEE-ADB3A22A99B3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3C435C-A2FE-4C90-A6E7-3B9945135C22}" type="pres">
      <dgm:prSet presAssocID="{6246CD7E-ECB7-415B-BDEE-ADB3A22A99B3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F0B256-6896-4E4B-9E73-C72A1F4B205A}" type="pres">
      <dgm:prSet presAssocID="{6246CD7E-ECB7-415B-BDEE-ADB3A22A99B3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440FEB-39C6-48B6-9D32-38225F9E2370}" type="pres">
      <dgm:prSet presAssocID="{6246CD7E-ECB7-415B-BDEE-ADB3A22A99B3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AF4CA5-DE4A-46ED-8582-9D435E9F3757}" type="pres">
      <dgm:prSet presAssocID="{6246CD7E-ECB7-415B-BDEE-ADB3A22A99B3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78F869-C42A-4F6A-B7AB-427C2A78598B}" type="pres">
      <dgm:prSet presAssocID="{6246CD7E-ECB7-415B-BDEE-ADB3A22A99B3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CCC892-FDE4-4402-938D-40DF3FAD1401}" type="pres">
      <dgm:prSet presAssocID="{6246CD7E-ECB7-415B-BDEE-ADB3A22A99B3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6FF28D-3A79-4FA7-86D2-B8070AB5DD12}" type="pres">
      <dgm:prSet presAssocID="{6246CD7E-ECB7-415B-BDEE-ADB3A22A99B3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C5DCB7-32CF-4DD9-8B8C-3C315E656818}" srcId="{6246CD7E-ECB7-415B-BDEE-ADB3A22A99B3}" destId="{EB91B6BC-D078-4C27-A5CF-BF5065283C73}" srcOrd="3" destOrd="0" parTransId="{C53B76ED-C16F-4C40-895D-FEF598DCBECB}" sibTransId="{11DEDC98-9F03-463E-81E0-1FC5A3705421}"/>
    <dgm:cxn modelId="{4EEA2ECB-FB76-4533-8D7A-BF9F00AC7EB5}" type="presOf" srcId="{415471C8-550A-4E01-A79F-05B3F8FAEFBE}" destId="{C5F5BCC4-AD71-4FFD-B159-003BE0A3E0A3}" srcOrd="0" destOrd="0" presId="urn:microsoft.com/office/officeart/2005/8/layout/vProcess5"/>
    <dgm:cxn modelId="{5C9F2730-77C1-4CB6-BA26-4D316C713F96}" srcId="{6246CD7E-ECB7-415B-BDEE-ADB3A22A99B3}" destId="{6CAA9631-30A7-4DA9-8AE1-AC1E44C76D28}" srcOrd="4" destOrd="0" parTransId="{8F0660BA-10A2-454F-AC90-D840682A2A45}" sibTransId="{D69DE307-7B19-44BB-BF6B-A63696674021}"/>
    <dgm:cxn modelId="{2AB1C1AE-280A-46F1-AACE-A38191DF7E70}" type="presOf" srcId="{44CC9318-9B02-470E-8B14-7CA7C9DEFE5E}" destId="{67AFF81D-5FC4-49CD-BFF7-952A6A95272E}" srcOrd="0" destOrd="0" presId="urn:microsoft.com/office/officeart/2005/8/layout/vProcess5"/>
    <dgm:cxn modelId="{1C51ACF5-4ACC-49BA-95FF-BF7C90519442}" type="presOf" srcId="{163655E7-91BE-4A34-8D46-05DE6CDA32A1}" destId="{DD78F869-C42A-4F6A-B7AB-427C2A78598B}" srcOrd="1" destOrd="0" presId="urn:microsoft.com/office/officeart/2005/8/layout/vProcess5"/>
    <dgm:cxn modelId="{45A3A613-C18C-41D7-8029-CDB87F635B9C}" type="presOf" srcId="{0F0C3323-3872-415C-A966-2C15690BBC93}" destId="{0FE74D2A-A5B0-45B4-8B2C-D535872EC43A}" srcOrd="0" destOrd="0" presId="urn:microsoft.com/office/officeart/2005/8/layout/vProcess5"/>
    <dgm:cxn modelId="{3F2C7B92-8DBF-4377-82BB-32A33560D9D6}" type="presOf" srcId="{6246CD7E-ECB7-415B-BDEE-ADB3A22A99B3}" destId="{B9AA4E0E-908A-44A9-8EFC-225B1B031A67}" srcOrd="0" destOrd="0" presId="urn:microsoft.com/office/officeart/2005/8/layout/vProcess5"/>
    <dgm:cxn modelId="{4BC8FF31-F327-4C6E-97E6-995E3B96D675}" type="presOf" srcId="{11DEDC98-9F03-463E-81E0-1FC5A3705421}" destId="{17F0B256-6896-4E4B-9E73-C72A1F4B205A}" srcOrd="0" destOrd="0" presId="urn:microsoft.com/office/officeart/2005/8/layout/vProcess5"/>
    <dgm:cxn modelId="{868EE5A5-0961-4D95-A39E-9F7E7A4DA5AA}" type="presOf" srcId="{5FADBDB1-D203-4A2E-89A3-B09ACF05DD5E}" destId="{D93C435C-A2FE-4C90-A6E7-3B9945135C22}" srcOrd="0" destOrd="0" presId="urn:microsoft.com/office/officeart/2005/8/layout/vProcess5"/>
    <dgm:cxn modelId="{61578501-CD01-4FFC-82CD-21F00758BF80}" type="presOf" srcId="{163655E7-91BE-4A34-8D46-05DE6CDA32A1}" destId="{AD32E3C9-024F-44A3-B330-B77AD27ED632}" srcOrd="0" destOrd="0" presId="urn:microsoft.com/office/officeart/2005/8/layout/vProcess5"/>
    <dgm:cxn modelId="{9F4F366D-B801-4877-9BEF-644D70B22247}" type="presOf" srcId="{EB91B6BC-D078-4C27-A5CF-BF5065283C73}" destId="{54CCC892-FDE4-4402-938D-40DF3FAD1401}" srcOrd="1" destOrd="0" presId="urn:microsoft.com/office/officeart/2005/8/layout/vProcess5"/>
    <dgm:cxn modelId="{1117EEA4-A8D1-48BF-BA55-9666A56FC814}" type="presOf" srcId="{6CAA9631-30A7-4DA9-8AE1-AC1E44C76D28}" destId="{CD6FF28D-3A79-4FA7-86D2-B8070AB5DD12}" srcOrd="1" destOrd="0" presId="urn:microsoft.com/office/officeart/2005/8/layout/vProcess5"/>
    <dgm:cxn modelId="{81C3A689-CA10-4ECE-A236-EC26B2CC428E}" type="presOf" srcId="{6CAA9631-30A7-4DA9-8AE1-AC1E44C76D28}" destId="{A912148D-69A2-415B-B92B-BD79B215B2EA}" srcOrd="0" destOrd="0" presId="urn:microsoft.com/office/officeart/2005/8/layout/vProcess5"/>
    <dgm:cxn modelId="{7E38E130-ED7B-44FC-A28E-231BE8C6985D}" type="presOf" srcId="{415471C8-550A-4E01-A79F-05B3F8FAEFBE}" destId="{E4440FEB-39C6-48B6-9D32-38225F9E2370}" srcOrd="1" destOrd="0" presId="urn:microsoft.com/office/officeart/2005/8/layout/vProcess5"/>
    <dgm:cxn modelId="{4B01FD39-1B05-404D-AB1D-76AC7296921D}" type="presOf" srcId="{B9997D82-369C-4FCF-8DC5-F7CC444BA567}" destId="{436FF6A2-151C-4505-9539-031C83B5959A}" srcOrd="0" destOrd="0" presId="urn:microsoft.com/office/officeart/2005/8/layout/vProcess5"/>
    <dgm:cxn modelId="{7E773BF7-74E5-4442-970E-AE17F8FA8BCC}" srcId="{6246CD7E-ECB7-415B-BDEE-ADB3A22A99B3}" destId="{163655E7-91BE-4A34-8D46-05DE6CDA32A1}" srcOrd="2" destOrd="0" parTransId="{7433B95C-016B-45E0-AD9A-527D35EBB66C}" sibTransId="{5FADBDB1-D203-4A2E-89A3-B09ACF05DD5E}"/>
    <dgm:cxn modelId="{29A5AE28-6C35-4BF3-9682-7A10E5DF6343}" type="presOf" srcId="{B9997D82-369C-4FCF-8DC5-F7CC444BA567}" destId="{9DAF4CA5-DE4A-46ED-8582-9D435E9F3757}" srcOrd="1" destOrd="0" presId="urn:microsoft.com/office/officeart/2005/8/layout/vProcess5"/>
    <dgm:cxn modelId="{2DBC1D98-2D2D-4400-9B9C-9E02DD66051A}" srcId="{6246CD7E-ECB7-415B-BDEE-ADB3A22A99B3}" destId="{B9997D82-369C-4FCF-8DC5-F7CC444BA567}" srcOrd="1" destOrd="0" parTransId="{DBD14142-CD3B-4903-8705-46B9D4A1330B}" sibTransId="{0F0C3323-3872-415C-A966-2C15690BBC93}"/>
    <dgm:cxn modelId="{6AB68559-58BD-4AF4-8BB1-90BAB726C345}" type="presOf" srcId="{EB91B6BC-D078-4C27-A5CF-BF5065283C73}" destId="{DE50FF9A-B501-4AC8-B80D-CF4F352C1B43}" srcOrd="0" destOrd="0" presId="urn:microsoft.com/office/officeart/2005/8/layout/vProcess5"/>
    <dgm:cxn modelId="{E661ACE8-815C-4B8E-88D8-005C54369E5D}" srcId="{6246CD7E-ECB7-415B-BDEE-ADB3A22A99B3}" destId="{415471C8-550A-4E01-A79F-05B3F8FAEFBE}" srcOrd="0" destOrd="0" parTransId="{7F9114A9-B7AC-4E0D-A33B-3D8AE5289D3B}" sibTransId="{44CC9318-9B02-470E-8B14-7CA7C9DEFE5E}"/>
    <dgm:cxn modelId="{91007EAC-AB23-4A0F-BB2E-B7CE836476D7}" type="presParOf" srcId="{B9AA4E0E-908A-44A9-8EFC-225B1B031A67}" destId="{525F4F3F-BED7-44EB-BCD2-DAB5766CDE54}" srcOrd="0" destOrd="0" presId="urn:microsoft.com/office/officeart/2005/8/layout/vProcess5"/>
    <dgm:cxn modelId="{5F746B4D-2813-4E55-BAA9-D981E261ACE2}" type="presParOf" srcId="{B9AA4E0E-908A-44A9-8EFC-225B1B031A67}" destId="{C5F5BCC4-AD71-4FFD-B159-003BE0A3E0A3}" srcOrd="1" destOrd="0" presId="urn:microsoft.com/office/officeart/2005/8/layout/vProcess5"/>
    <dgm:cxn modelId="{07E81BF4-8C4D-41C1-8CA8-45EC9E20B8B3}" type="presParOf" srcId="{B9AA4E0E-908A-44A9-8EFC-225B1B031A67}" destId="{436FF6A2-151C-4505-9539-031C83B5959A}" srcOrd="2" destOrd="0" presId="urn:microsoft.com/office/officeart/2005/8/layout/vProcess5"/>
    <dgm:cxn modelId="{E1E49B1E-E988-4A3D-8E86-14C7E0B33D9F}" type="presParOf" srcId="{B9AA4E0E-908A-44A9-8EFC-225B1B031A67}" destId="{AD32E3C9-024F-44A3-B330-B77AD27ED632}" srcOrd="3" destOrd="0" presId="urn:microsoft.com/office/officeart/2005/8/layout/vProcess5"/>
    <dgm:cxn modelId="{D62FC5E0-D21D-4B38-A453-870D7E6DF6BD}" type="presParOf" srcId="{B9AA4E0E-908A-44A9-8EFC-225B1B031A67}" destId="{DE50FF9A-B501-4AC8-B80D-CF4F352C1B43}" srcOrd="4" destOrd="0" presId="urn:microsoft.com/office/officeart/2005/8/layout/vProcess5"/>
    <dgm:cxn modelId="{471AA5D7-94BA-4A1C-AB12-1647B4C2E68F}" type="presParOf" srcId="{B9AA4E0E-908A-44A9-8EFC-225B1B031A67}" destId="{A912148D-69A2-415B-B92B-BD79B215B2EA}" srcOrd="5" destOrd="0" presId="urn:microsoft.com/office/officeart/2005/8/layout/vProcess5"/>
    <dgm:cxn modelId="{C7136962-617E-4D4D-A4A5-1389F5985289}" type="presParOf" srcId="{B9AA4E0E-908A-44A9-8EFC-225B1B031A67}" destId="{67AFF81D-5FC4-49CD-BFF7-952A6A95272E}" srcOrd="6" destOrd="0" presId="urn:microsoft.com/office/officeart/2005/8/layout/vProcess5"/>
    <dgm:cxn modelId="{05ED34C8-F97D-434C-9DDB-E7DD3FF75277}" type="presParOf" srcId="{B9AA4E0E-908A-44A9-8EFC-225B1B031A67}" destId="{0FE74D2A-A5B0-45B4-8B2C-D535872EC43A}" srcOrd="7" destOrd="0" presId="urn:microsoft.com/office/officeart/2005/8/layout/vProcess5"/>
    <dgm:cxn modelId="{C671794F-5A9B-4786-B2D7-E8D76ACE15F8}" type="presParOf" srcId="{B9AA4E0E-908A-44A9-8EFC-225B1B031A67}" destId="{D93C435C-A2FE-4C90-A6E7-3B9945135C22}" srcOrd="8" destOrd="0" presId="urn:microsoft.com/office/officeart/2005/8/layout/vProcess5"/>
    <dgm:cxn modelId="{9AAEA171-41AC-461C-BD73-F64F607E5D8A}" type="presParOf" srcId="{B9AA4E0E-908A-44A9-8EFC-225B1B031A67}" destId="{17F0B256-6896-4E4B-9E73-C72A1F4B205A}" srcOrd="9" destOrd="0" presId="urn:microsoft.com/office/officeart/2005/8/layout/vProcess5"/>
    <dgm:cxn modelId="{2C4F5A3B-CD4E-4F5F-9860-9133894712B7}" type="presParOf" srcId="{B9AA4E0E-908A-44A9-8EFC-225B1B031A67}" destId="{E4440FEB-39C6-48B6-9D32-38225F9E2370}" srcOrd="10" destOrd="0" presId="urn:microsoft.com/office/officeart/2005/8/layout/vProcess5"/>
    <dgm:cxn modelId="{746BEEDA-E643-43BA-944E-024328F40B38}" type="presParOf" srcId="{B9AA4E0E-908A-44A9-8EFC-225B1B031A67}" destId="{9DAF4CA5-DE4A-46ED-8582-9D435E9F3757}" srcOrd="11" destOrd="0" presId="urn:microsoft.com/office/officeart/2005/8/layout/vProcess5"/>
    <dgm:cxn modelId="{1FB976F6-1763-4A77-B480-7483132FE799}" type="presParOf" srcId="{B9AA4E0E-908A-44A9-8EFC-225B1B031A67}" destId="{DD78F869-C42A-4F6A-B7AB-427C2A78598B}" srcOrd="12" destOrd="0" presId="urn:microsoft.com/office/officeart/2005/8/layout/vProcess5"/>
    <dgm:cxn modelId="{903FDC51-5E37-4A9E-BB60-10559527D75E}" type="presParOf" srcId="{B9AA4E0E-908A-44A9-8EFC-225B1B031A67}" destId="{54CCC892-FDE4-4402-938D-40DF3FAD1401}" srcOrd="13" destOrd="0" presId="urn:microsoft.com/office/officeart/2005/8/layout/vProcess5"/>
    <dgm:cxn modelId="{11DB1C9F-4D3C-4761-889F-0C7C82CA312B}" type="presParOf" srcId="{B9AA4E0E-908A-44A9-8EFC-225B1B031A67}" destId="{CD6FF28D-3A79-4FA7-86D2-B8070AB5DD12}" srcOrd="14" destOrd="0" presId="urn:microsoft.com/office/officeart/2005/8/layout/vProcess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46CD7E-ECB7-415B-BDEE-ADB3A22A99B3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15471C8-550A-4E01-A79F-05B3F8FAEFBE}">
      <dgm:prSet phldrT="[Text]"/>
      <dgm:spPr/>
      <dgm:t>
        <a:bodyPr/>
        <a:lstStyle/>
        <a:p>
          <a:pPr algn="ctr"/>
          <a:r>
            <a:rPr lang="en-US" dirty="0" smtClean="0">
              <a:latin typeface="Times New Roman" pitchFamily="18" charset="0"/>
              <a:cs typeface="Times New Roman" pitchFamily="18" charset="0"/>
            </a:rPr>
            <a:t>TO LOAD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7F9114A9-B7AC-4E0D-A33B-3D8AE5289D3B}" type="parTrans" cxnId="{E661ACE8-815C-4B8E-88D8-005C54369E5D}">
      <dgm:prSet/>
      <dgm:spPr/>
      <dgm:t>
        <a:bodyPr/>
        <a:lstStyle/>
        <a:p>
          <a:endParaRPr lang="en-US"/>
        </a:p>
      </dgm:t>
    </dgm:pt>
    <dgm:pt modelId="{44CC9318-9B02-470E-8B14-7CA7C9DEFE5E}" type="sibTrans" cxnId="{E661ACE8-815C-4B8E-88D8-005C54369E5D}">
      <dgm:prSet/>
      <dgm:spPr/>
      <dgm:t>
        <a:bodyPr/>
        <a:lstStyle/>
        <a:p>
          <a:endParaRPr lang="en-US"/>
        </a:p>
      </dgm:t>
    </dgm:pt>
    <dgm:pt modelId="{B9AA4E0E-908A-44A9-8EFC-225B1B031A67}" type="pres">
      <dgm:prSet presAssocID="{6246CD7E-ECB7-415B-BDEE-ADB3A22A99B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5F4F3F-BED7-44EB-BCD2-DAB5766CDE54}" type="pres">
      <dgm:prSet presAssocID="{6246CD7E-ECB7-415B-BDEE-ADB3A22A99B3}" presName="dummyMaxCanvas" presStyleCnt="0">
        <dgm:presLayoutVars/>
      </dgm:prSet>
      <dgm:spPr/>
    </dgm:pt>
    <dgm:pt modelId="{3546F24B-B095-46C0-A450-FA9E6344206C}" type="pres">
      <dgm:prSet presAssocID="{6246CD7E-ECB7-415B-BDEE-ADB3A22A99B3}" presName="OneNode_1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61ACE8-815C-4B8E-88D8-005C54369E5D}" srcId="{6246CD7E-ECB7-415B-BDEE-ADB3A22A99B3}" destId="{415471C8-550A-4E01-A79F-05B3F8FAEFBE}" srcOrd="0" destOrd="0" parTransId="{7F9114A9-B7AC-4E0D-A33B-3D8AE5289D3B}" sibTransId="{44CC9318-9B02-470E-8B14-7CA7C9DEFE5E}"/>
    <dgm:cxn modelId="{EA3D3255-514D-4D7E-BEB6-DAEEDD16C6F8}" type="presOf" srcId="{415471C8-550A-4E01-A79F-05B3F8FAEFBE}" destId="{3546F24B-B095-46C0-A450-FA9E6344206C}" srcOrd="0" destOrd="0" presId="urn:microsoft.com/office/officeart/2005/8/layout/vProcess5"/>
    <dgm:cxn modelId="{83910A31-9823-463C-8B7E-E0B401E8A461}" type="presOf" srcId="{6246CD7E-ECB7-415B-BDEE-ADB3A22A99B3}" destId="{B9AA4E0E-908A-44A9-8EFC-225B1B031A67}" srcOrd="0" destOrd="0" presId="urn:microsoft.com/office/officeart/2005/8/layout/vProcess5"/>
    <dgm:cxn modelId="{119EC48D-D213-4731-B629-614D4094DA04}" type="presParOf" srcId="{B9AA4E0E-908A-44A9-8EFC-225B1B031A67}" destId="{525F4F3F-BED7-44EB-BCD2-DAB5766CDE54}" srcOrd="0" destOrd="0" presId="urn:microsoft.com/office/officeart/2005/8/layout/vProcess5"/>
    <dgm:cxn modelId="{4671C0AE-6451-4373-A25F-D6AEE57397AF}" type="presParOf" srcId="{B9AA4E0E-908A-44A9-8EFC-225B1B031A67}" destId="{3546F24B-B095-46C0-A450-FA9E6344206C}" srcOrd="1" destOrd="0" presId="urn:microsoft.com/office/officeart/2005/8/layout/vProcess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6200A-C72E-4507-BB4E-900CB4B1F8E6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AD86A-0310-48E9-8933-C731477C0F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FAD86A-0310-48E9-8933-C731477C0FE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FAD86A-0310-48E9-8933-C731477C0FE7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EF936A-B4A1-4B7F-ACB3-91CBAFE4D00E}" type="datetimeFigureOut">
              <a:rPr lang="en-US" smtClean="0"/>
              <a:pPr/>
              <a:t>7/15/2020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DB753C-B0B3-4CEB-A503-C3E94D80198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diagramLayout" Target="../diagrams/layout3.xml"/><Relationship Id="rId7" Type="http://schemas.openxmlformats.org/officeDocument/2006/relationships/diagramLayout" Target="../diagrams/layou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Colors" Target="../diagrams/colors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8200" y="990600"/>
            <a:ext cx="8051157" cy="545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0"/>
            <a:ext cx="86868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effectLst/>
                <a:latin typeface="+mn-lt"/>
                <a:cs typeface="Aparajita" pitchFamily="34" charset="0"/>
              </a:rPr>
              <a:t>Roof Mounted AC Package Unit</a:t>
            </a:r>
            <a:r>
              <a:rPr lang="en-US" sz="5400" dirty="0" smtClean="0">
                <a:solidFill>
                  <a:srgbClr val="FF0000"/>
                </a:solidFill>
                <a:effectLst/>
                <a:latin typeface="+mn-lt"/>
                <a:cs typeface="Aparajita" pitchFamily="34" charset="0"/>
              </a:rPr>
              <a:t/>
            </a:r>
            <a:br>
              <a:rPr lang="en-US" sz="5400" dirty="0" smtClean="0">
                <a:solidFill>
                  <a:srgbClr val="FF0000"/>
                </a:solidFill>
                <a:effectLst/>
                <a:latin typeface="+mn-lt"/>
                <a:cs typeface="Aparajita" pitchFamily="34" charset="0"/>
              </a:rPr>
            </a:br>
            <a:r>
              <a:rPr lang="en-US" sz="3200" dirty="0" smtClean="0">
                <a:solidFill>
                  <a:srgbClr val="FF0000"/>
                </a:solidFill>
                <a:effectLst/>
                <a:latin typeface="+mn-lt"/>
                <a:cs typeface="Aparajita" pitchFamily="34" charset="0"/>
              </a:rPr>
              <a:t>(RMPU)</a:t>
            </a:r>
            <a:endParaRPr lang="en-US" dirty="0">
              <a:solidFill>
                <a:srgbClr val="FF0000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WIRING DETAIL FOR LHB AC PAKAGE UNIT U1 X-1</a:t>
            </a:r>
            <a:br>
              <a:rPr lang="en-US" sz="2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(POWER CONNECTOR)</a:t>
            </a:r>
            <a:br>
              <a:rPr lang="en-US" sz="25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25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458200" cy="397764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691640"/>
                <a:gridCol w="1691640"/>
                <a:gridCol w="2026920"/>
                <a:gridCol w="1356360"/>
                <a:gridCol w="16916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HARTING PIN NUMBER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FERULLE NUMBER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CONNECTED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WITH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WIRE SIZE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</a:t>
                      </a:r>
                    </a:p>
                    <a:p>
                      <a:pPr algn="ctr"/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CORE F-BUNCH CABLE BUT ONLY 9 WIRES ARE IN</a:t>
                      </a:r>
                      <a:r>
                        <a:rPr lang="en-US" sz="1800" b="1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USE</a:t>
                      </a:r>
                      <a: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en-US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330309.02</a:t>
                      </a:r>
                      <a:endParaRPr lang="en-US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BLOWER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sz="18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330311.02</a:t>
                      </a:r>
                      <a:endParaRPr lang="en-US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C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BLOWER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sz="18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330313.02</a:t>
                      </a:r>
                      <a:endParaRPr lang="en-US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sz="18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330517.02</a:t>
                      </a:r>
                      <a:endParaRPr lang="en-US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CONDENSOR 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sz="18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33051902</a:t>
                      </a:r>
                      <a:endParaRPr lang="en-US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C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CONDENSOR</a:t>
                      </a:r>
                      <a:r>
                        <a:rPr lang="en-US" baseline="0" dirty="0" smtClean="0">
                          <a:solidFill>
                            <a:srgbClr val="FFC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r>
                        <a:rPr lang="en-US" dirty="0" smtClean="0">
                          <a:solidFill>
                            <a:srgbClr val="FFC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sz="18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330521.02</a:t>
                      </a:r>
                      <a:endParaRPr lang="en-US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CONDENSOR 1.1</a:t>
                      </a:r>
                      <a:endParaRPr lang="en-US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sz="18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330523.02</a:t>
                      </a:r>
                      <a:endParaRPr lang="en-US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CONDENSOR 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sz="18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330525.02</a:t>
                      </a:r>
                      <a:endParaRPr lang="en-US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C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CONDENSOR</a:t>
                      </a:r>
                      <a:r>
                        <a:rPr lang="en-US" baseline="0" dirty="0" smtClean="0">
                          <a:solidFill>
                            <a:srgbClr val="FFC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r>
                        <a:rPr lang="en-US" dirty="0" smtClean="0">
                          <a:solidFill>
                            <a:srgbClr val="FFC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sz="18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330527.02</a:t>
                      </a:r>
                      <a:endParaRPr lang="en-US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CONDENSOR 1.2</a:t>
                      </a:r>
                      <a:endParaRPr lang="en-US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sz="1800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ight Brace 5"/>
          <p:cNvSpPr/>
          <p:nvPr/>
        </p:nvSpPr>
        <p:spPr>
          <a:xfrm>
            <a:off x="6781800" y="2590800"/>
            <a:ext cx="533400" cy="32766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WIRING DETAIL FOR LHB AC PAKAGE UNIT U1 X-2</a:t>
            </a:r>
            <a:br>
              <a:rPr lang="en-US" sz="2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(POWER CONNECTOR)</a:t>
            </a:r>
            <a:br>
              <a:rPr lang="en-US" sz="25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25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458200" cy="46228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691640"/>
                <a:gridCol w="1691640"/>
                <a:gridCol w="2103120"/>
                <a:gridCol w="1280160"/>
                <a:gridCol w="169164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HARTING PIN NUMBER</a:t>
                      </a: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FERULLE NUMBER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CONNECTED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WITH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WIRE SIZE</a:t>
                      </a: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11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 CORE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CABLE FROM G- BUNCH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330502.02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COMPRESSOR 1.1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4mm</a:t>
                      </a:r>
                      <a:r>
                        <a:rPr lang="en-US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330504.02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C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COMPRESSOR 1.1</a:t>
                      </a:r>
                      <a:endParaRPr lang="en-US" dirty="0">
                        <a:solidFill>
                          <a:srgbClr val="FFC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4mm</a:t>
                      </a:r>
                      <a:r>
                        <a:rPr lang="en-US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330506.02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COMPRESSOR  1.1 </a:t>
                      </a:r>
                      <a:endParaRPr lang="en-US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4mm</a:t>
                      </a:r>
                      <a:r>
                        <a:rPr lang="en-US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330511.02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COMPRESSOR</a:t>
                      </a:r>
                      <a:r>
                        <a:rPr lang="en-US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1.2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4mm</a:t>
                      </a:r>
                      <a:r>
                        <a:rPr lang="en-US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330513.02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C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COMPRESSOR 1.2</a:t>
                      </a:r>
                      <a:endParaRPr lang="en-US" dirty="0">
                        <a:solidFill>
                          <a:srgbClr val="FFC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4mm</a:t>
                      </a:r>
                      <a:r>
                        <a:rPr lang="en-US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330515.02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COMPRESSOR 1.2</a:t>
                      </a:r>
                      <a:endParaRPr lang="en-US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4mm</a:t>
                      </a:r>
                      <a:r>
                        <a:rPr lang="en-US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330528.02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HEATER 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4mm</a:t>
                      </a:r>
                      <a:r>
                        <a:rPr lang="en-US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330531.02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C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HEATER</a:t>
                      </a:r>
                      <a:endParaRPr lang="en-US" dirty="0">
                        <a:solidFill>
                          <a:srgbClr val="FFC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4mm</a:t>
                      </a:r>
                      <a:r>
                        <a:rPr lang="en-US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330533.02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HEATER</a:t>
                      </a:r>
                      <a:endParaRPr lang="en-US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latin typeface="Times New Roman" pitchFamily="18" charset="0"/>
                          <a:cs typeface="Times New Roman" pitchFamily="18" charset="0"/>
                        </a:rPr>
                        <a:t>4mm</a:t>
                      </a:r>
                      <a:r>
                        <a:rPr lang="en-US" b="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="0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EARTH</a:t>
                      </a:r>
                      <a:endParaRPr lang="en-US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ight Brace 4"/>
          <p:cNvSpPr/>
          <p:nvPr/>
        </p:nvSpPr>
        <p:spPr>
          <a:xfrm>
            <a:off x="6705600" y="2286000"/>
            <a:ext cx="609600" cy="3505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229600" cy="533400"/>
          </a:xfrm>
        </p:spPr>
        <p:txBody>
          <a:bodyPr>
            <a:noAutofit/>
          </a:bodyPr>
          <a:lstStyle/>
          <a:p>
            <a:pPr algn="ctr"/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WIRING DETAIL FOR LHB AC PAKAGE UNIT U1 X-3</a:t>
            </a:r>
            <a:br>
              <a:rPr lang="en-US" sz="2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(CONTROL CONNECTOR)</a:t>
            </a:r>
            <a:endParaRPr lang="en-US" sz="25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228600" y="990600"/>
          <a:ext cx="8077200" cy="56692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019300"/>
                <a:gridCol w="2019300"/>
                <a:gridCol w="2215869"/>
                <a:gridCol w="1822731"/>
              </a:tblGrid>
              <a:tr h="3476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HARTING PIN NUMBER</a:t>
                      </a: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FERULLE NUMBER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WIRE SIZE</a:t>
                      </a: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610201.05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+24V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610204.01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-24V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610203.01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610202.02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610101.02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+110V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610102.02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-110V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610501.01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TOP CD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610502.01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TOP CD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610503.01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OHP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610504.01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LP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610505.01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LP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610706.02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7617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610709.02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838200"/>
          <a:ext cx="7696200" cy="44246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550909"/>
                <a:gridCol w="2254563"/>
                <a:gridCol w="1909528"/>
                <a:gridCol w="19812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HARTING PIN NUMBER</a:t>
                      </a: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FERULLE NUMBER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</a:p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WIRE SIZE</a:t>
                      </a: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610506.01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CONTROL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PRESSURE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610411.03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BLOWER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610413.01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BLOWER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610703.02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610704.02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 2.1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610707.02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610705.02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610708.02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1.5mm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5800" y="54864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*25 CORE CABLE OF 1.5mm</a:t>
            </a:r>
            <a:r>
              <a:rPr lang="en-US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FROM D BUNCH ONLY 21 WIRES ARE CONNECTED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WIRING DEAIL FOR LHB AC PAKAGE UNIT U1 X-4</a:t>
            </a:r>
            <a:br>
              <a:rPr lang="en-US" sz="2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500" b="1" dirty="0" smtClean="0">
                <a:latin typeface="Times New Roman" pitchFamily="18" charset="0"/>
                <a:cs typeface="Times New Roman" pitchFamily="18" charset="0"/>
              </a:rPr>
              <a:t>(CONTROL CONNECTOR)</a:t>
            </a:r>
            <a:endParaRPr lang="en-US" sz="25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447800"/>
          <a:ext cx="8686800" cy="46837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37360"/>
                <a:gridCol w="1737360"/>
                <a:gridCol w="1914314"/>
                <a:gridCol w="1560406"/>
                <a:gridCol w="173736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HARTING PIN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FERULLE NUMBER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</a:p>
                    <a:p>
                      <a:pPr algn="ctr"/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WIRE SIZE</a:t>
                      </a:r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2*6 CORE CABLE FROM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E- BUNCH BUT ONLY 8 WIRES ARE IN USE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610118.01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FRESH AIR SENSOR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610119.01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FRESH AIR SENSOR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610121.01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SUPPLY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SENSOR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610123.01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SUPPLY SENSOR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610303.01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LP GAUGE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610304.01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LP GAUGE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610307.01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 GAUGE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1mm</a:t>
                      </a:r>
                      <a:r>
                        <a:rPr lang="en-US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610308.01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 GAUGE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1mm</a:t>
                      </a:r>
                      <a:r>
                        <a:rPr lang="en-US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baseline="30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ight Brace 4"/>
          <p:cNvSpPr/>
          <p:nvPr/>
        </p:nvSpPr>
        <p:spPr>
          <a:xfrm>
            <a:off x="6705600" y="2590800"/>
            <a:ext cx="457200" cy="37338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SENSORS USED IN RMPU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33528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Low Pressure sensor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High Pressure Sensor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Hygrostat Sensor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Return Air Sensor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Fresh Air Sensor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OHP/TOP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ESTI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838200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SAFETY DEVICES USED IN RMPU</a:t>
            </a:r>
            <a:endParaRPr lang="en-US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389120"/>
          </a:xfrm>
        </p:spPr>
        <p:txBody>
          <a:bodyPr>
            <a:noAutofit/>
          </a:bodyPr>
          <a:lstStyle/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Temp. switch Motor Protection(TOP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) for condenser fan motor 1&amp;2,Blower motor.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Any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ckt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 Trips 03 times in 1 hour the same is switched off permanently.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Electric Heater-Thermostat protection and fusible link(ESTI) protection.                                                                 </a:t>
            </a:r>
          </a:p>
          <a:p>
            <a:pPr>
              <a:buFont typeface="Wingdings 2" pitchFamily="18" charset="2"/>
              <a:buNone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  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f the temp. of heating coil is too high(65 deg),the thermostat sends a signal to the microcontroller which turns off heating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coil.If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somehow OHP fails and the temp. continues to rise(130 deg),the ESTI temp. protection switch interrupts the power supply to heating coil mechanically.</a:t>
            </a:r>
          </a:p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Pressure Switch</a:t>
            </a:r>
          </a:p>
          <a:p>
            <a:pPr>
              <a:buFont typeface="Wingdings 2" pitchFamily="18" charset="2"/>
              <a:buNone/>
            </a:pP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High Pressure Switch        30-32 bars(415 PSI)</a:t>
            </a:r>
          </a:p>
          <a:p>
            <a:pPr>
              <a:buFont typeface="Wingdings 2" pitchFamily="18" charset="2"/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    Low Pressure switch          1.8-2.2 bars(30  PSI)    </a:t>
            </a:r>
          </a:p>
          <a:p>
            <a:pPr>
              <a:buFont typeface="Wingdings 2" pitchFamily="18" charset="2"/>
              <a:buNone/>
            </a:pP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    Control pressure switch      20-16 bar(290-232PSI)</a:t>
            </a:r>
          </a:p>
          <a:p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 dirty="0" smtClean="0"/>
              <a:t>Each unit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consists</a:t>
            </a:r>
            <a:r>
              <a:rPr lang="en-US" b="1" dirty="0" smtClean="0"/>
              <a:t> of</a:t>
            </a:r>
            <a:r>
              <a:rPr lang="en-US" dirty="0" smtClean="0"/>
              <a:t>:-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3891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Thermostat sensors=3( 1 for return air temp.,1 for supply air temp., 1 for fresh air temp.).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LP switches = 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HP switches = 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Control pressure switch = 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LP transducers = 2 for LP gauge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Hp transducers = 2 for HP gauge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Humidity sensor(Hygrostat)= 1 in each coach provided in PP side Return air duct.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Thermostatic settings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                   </a:t>
            </a:r>
            <a:r>
              <a:rPr lang="en-US" dirty="0" smtClean="0">
                <a:solidFill>
                  <a:srgbClr val="FF0000"/>
                </a:solidFill>
              </a:rPr>
              <a:t>Summers</a:t>
            </a:r>
            <a:r>
              <a:rPr lang="en-US" dirty="0" smtClean="0"/>
              <a:t>		           </a:t>
            </a:r>
            <a:r>
              <a:rPr lang="en-US" u="sng" dirty="0" smtClean="0">
                <a:solidFill>
                  <a:srgbClr val="FF0000"/>
                </a:solidFill>
              </a:rPr>
              <a:t>Winters</a:t>
            </a:r>
          </a:p>
          <a:p>
            <a:pPr>
              <a:buNone/>
            </a:pPr>
            <a:r>
              <a:rPr lang="en-US" dirty="0" smtClean="0"/>
              <a:t>                         20 deg			17 deg	</a:t>
            </a:r>
          </a:p>
          <a:p>
            <a:pPr>
              <a:buNone/>
            </a:pPr>
            <a:r>
              <a:rPr lang="en-US" dirty="0" smtClean="0"/>
              <a:t>                         20.5 deg			17.5 deg		              21.2 deg			18.2 deg	</a:t>
            </a:r>
          </a:p>
          <a:p>
            <a:pPr>
              <a:buNone/>
            </a:pPr>
            <a:r>
              <a:rPr lang="en-US" dirty="0" smtClean="0"/>
              <a:t>                          21.9 deg			18.9 deg			   22.6 deg			19.6 deg		              24.3 deg			20.3 deg</a:t>
            </a:r>
          </a:p>
          <a:p>
            <a:pPr>
              <a:buNone/>
            </a:pPr>
            <a:r>
              <a:rPr lang="en-US" dirty="0" smtClean="0"/>
              <a:t>                         25.0 deg			21.0 deg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6675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LP Cutout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419600"/>
          </a:xfrm>
        </p:spPr>
        <p:txBody>
          <a:bodyPr/>
          <a:lstStyle/>
          <a:p>
            <a:r>
              <a:rPr lang="en-US" dirty="0" smtClean="0"/>
              <a:t>Blower motor is rotating in reverse direction.</a:t>
            </a:r>
          </a:p>
          <a:p>
            <a:r>
              <a:rPr lang="en-US" dirty="0" smtClean="0"/>
              <a:t>Return filter choke(Icing on coil)</a:t>
            </a:r>
          </a:p>
          <a:p>
            <a:r>
              <a:rPr lang="en-US" dirty="0" smtClean="0"/>
              <a:t>Refrigerant low</a:t>
            </a:r>
          </a:p>
          <a:p>
            <a:r>
              <a:rPr lang="en-US" dirty="0" smtClean="0"/>
              <a:t>Fan motor belt loose</a:t>
            </a:r>
          </a:p>
          <a:p>
            <a:r>
              <a:rPr lang="en-US" dirty="0" smtClean="0"/>
              <a:t>Temp. setting of thermostat too low</a:t>
            </a:r>
          </a:p>
          <a:p>
            <a:r>
              <a:rPr lang="en-US" dirty="0" smtClean="0"/>
              <a:t>Ambient temp. too low</a:t>
            </a:r>
          </a:p>
          <a:p>
            <a:r>
              <a:rPr lang="en-US" dirty="0" smtClean="0"/>
              <a:t>LP switch clogged or defective</a:t>
            </a:r>
          </a:p>
          <a:p>
            <a:r>
              <a:rPr lang="en-US" dirty="0" smtClean="0"/>
              <a:t>Air filter is clogged</a:t>
            </a:r>
          </a:p>
          <a:p>
            <a:r>
              <a:rPr lang="en-US" dirty="0" smtClean="0"/>
              <a:t>Evaporator coil dirty</a:t>
            </a:r>
          </a:p>
          <a:p>
            <a:pPr>
              <a:buFont typeface="Wingdings 2" pitchFamily="18" charset="2"/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FRP TUB ON WHICH RMPU IS PLACED</a:t>
            </a:r>
            <a:endParaRPr lang="en-US" sz="3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752600"/>
            <a:ext cx="6019800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Straight Arrow Connector 7"/>
          <p:cNvCxnSpPr/>
          <p:nvPr/>
        </p:nvCxnSpPr>
        <p:spPr>
          <a:xfrm flipV="1">
            <a:off x="5410200" y="2209800"/>
            <a:ext cx="1828800" cy="83820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438400" y="2057400"/>
            <a:ext cx="4800600" cy="990600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733800" y="3200400"/>
            <a:ext cx="3657600" cy="2362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715000" y="3200400"/>
            <a:ext cx="1295400" cy="3048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914400" y="3124200"/>
            <a:ext cx="6096000" cy="3810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315200" y="17526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RETURN AIR DUCT</a:t>
            </a:r>
            <a:endParaRPr lang="en-US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39000" y="28956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FRESH AIR DUCT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43800" y="52578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SUPPLY AIR DUCT</a:t>
            </a:r>
            <a:endParaRPr 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HP cutout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r>
              <a:rPr lang="en-US" dirty="0" smtClean="0"/>
              <a:t>Overcharge of refrigerant</a:t>
            </a:r>
          </a:p>
          <a:p>
            <a:r>
              <a:rPr lang="en-US" dirty="0" smtClean="0"/>
              <a:t>Air inside refrigerant circuit</a:t>
            </a:r>
          </a:p>
          <a:p>
            <a:r>
              <a:rPr lang="en-US" dirty="0" smtClean="0"/>
              <a:t>Condenser dirty</a:t>
            </a:r>
          </a:p>
          <a:p>
            <a:r>
              <a:rPr lang="en-US" dirty="0" smtClean="0"/>
              <a:t>Condenser fan motor is not running</a:t>
            </a:r>
          </a:p>
          <a:p>
            <a:r>
              <a:rPr lang="en-US" dirty="0" smtClean="0"/>
              <a:t>Condenser fan motor is rotating in reverse direction</a:t>
            </a:r>
          </a:p>
          <a:p>
            <a:r>
              <a:rPr lang="en-US" dirty="0" smtClean="0"/>
              <a:t>Poor air circulation of the condenser or air circulation blocked</a:t>
            </a:r>
          </a:p>
          <a:p>
            <a:r>
              <a:rPr lang="en-US" dirty="0" smtClean="0"/>
              <a:t>HP switch not working.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 dirty="0" smtClean="0"/>
              <a:t>Hygrostat HG801</a:t>
            </a:r>
            <a:endParaRPr lang="en-US" dirty="0"/>
          </a:p>
        </p:txBody>
      </p:sp>
      <p:pic>
        <p:nvPicPr>
          <p:cNvPr id="4" name="Content Placeholder 5" descr="800x0_humidistats-hg8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130800" y="228600"/>
            <a:ext cx="3327400" cy="3639343"/>
          </a:xfrm>
        </p:spPr>
      </p:pic>
      <p:sp>
        <p:nvSpPr>
          <p:cNvPr id="5" name="TextBox 4"/>
          <p:cNvSpPr txBox="1"/>
          <p:nvPr/>
        </p:nvSpPr>
        <p:spPr>
          <a:xfrm>
            <a:off x="304800" y="1518077"/>
            <a:ext cx="8382000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spcBef>
                <a:spcPts val="580"/>
              </a:spcBef>
              <a:buClr>
                <a:schemeClr val="accent3"/>
              </a:buClr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DE- HUMIDIFICATION: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Relative humidity is 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term used to describe the amount of water </a:t>
            </a:r>
            <a:endParaRPr lang="en-US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vapor 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 a mixture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of air and water vapor.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4320" indent="-274320" algn="just">
              <a:spcBef>
                <a:spcPts val="580"/>
              </a:spcBef>
              <a:buClr>
                <a:schemeClr val="accent3"/>
              </a:buClr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RH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IS SENSED BY 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HYGROSTAT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PROVIDED IN THE RETURN AIR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DUCT ENTERANCE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	IF IT IS ABOVE 60% AND THE COOLING POWER IS NOT SUFFICIENT TO MAINTAIN THE ROOM TEMP. </a:t>
            </a: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	AT MAXIMUM OUTPUT, THE HEATERS ARE 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CYCLED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(1 MIN-ON, 1 MIN-OFF) TILL THE HUMIDITY IS CONTROLED THIS IS DONE IN 2</a:t>
            </a:r>
            <a:r>
              <a:rPr lang="en-US" b="1" baseline="30000" dirty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STEP COOLING ONLY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                         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>
              <a:spcBef>
                <a:spcPts val="580"/>
              </a:spcBef>
              <a:buClr>
                <a:schemeClr val="accent3"/>
              </a:buClr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152400"/>
            <a:ext cx="8305800" cy="838200"/>
          </a:xfrm>
        </p:spPr>
        <p:txBody>
          <a:bodyPr/>
          <a:lstStyle/>
          <a:p>
            <a:r>
              <a:rPr lang="en-US" dirty="0" smtClean="0"/>
              <a:t>MICRO CONTROLLER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l="3462" t="1034" b="17254"/>
          <a:stretch>
            <a:fillRect/>
          </a:stretch>
        </p:blipFill>
        <p:spPr bwMode="auto">
          <a:xfrm>
            <a:off x="1143000" y="662866"/>
            <a:ext cx="7848600" cy="619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6858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MICRO CONTOLLER CONNECTIONS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609600"/>
          <a:ext cx="8077199" cy="301752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836500"/>
                <a:gridCol w="1836500"/>
                <a:gridCol w="1836500"/>
                <a:gridCol w="2567699"/>
              </a:tblGrid>
              <a:tr h="281729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X-301</a:t>
                      </a:r>
                      <a:endParaRPr lang="en-US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07684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S.NO.</a:t>
                      </a:r>
                      <a:endParaRPr lang="en-US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FERRULE NO.</a:t>
                      </a:r>
                      <a:endParaRPr lang="en-US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WAGO NO. </a:t>
                      </a:r>
                      <a:endParaRPr lang="en-US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en-US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68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610101.01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124/125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+110V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68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610408.01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CONTROLLER OK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68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610115.01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FRESH  AIR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68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610403.01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BLOWER TOP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68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 NIL</a:t>
                      </a:r>
                      <a:endParaRPr lang="en-US" sz="1600" dirty="0"/>
                    </a:p>
                  </a:txBody>
                  <a:tcPr/>
                </a:tc>
              </a:tr>
              <a:tr h="30768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610603.01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VALVE BYPASS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68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NIL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457200" y="3657600"/>
          <a:ext cx="8305800" cy="3302000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1752600"/>
                <a:gridCol w="2362200"/>
                <a:gridCol w="1905000"/>
                <a:gridCol w="22860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X-501</a:t>
                      </a:r>
                      <a:endParaRPr lang="en-US" sz="1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S.NO.</a:t>
                      </a:r>
                      <a:endParaRPr lang="en-US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FERRULE NO.</a:t>
                      </a:r>
                      <a:endParaRPr lang="en-US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WAGO NO. </a:t>
                      </a:r>
                      <a:endParaRPr lang="en-US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en-US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72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610101.07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124/125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+110V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610125.01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INDICATION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LAMP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610110.01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RECYCLE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610411.01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BLOWER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TOP  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610416.01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EXHAUST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610703.01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VALVE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BYPASS 2.1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NIL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3352800"/>
          <a:ext cx="8305800" cy="3332480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1752600"/>
                <a:gridCol w="2362200"/>
                <a:gridCol w="1905000"/>
                <a:gridCol w="22860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X-502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S.NO.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FERRULE 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WAGO NO. 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7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610101.04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124/125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+110V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610701.01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CD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610702.01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CD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61070501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CP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610708.01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CP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610710.01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HEATER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NIL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609600" y="0"/>
          <a:ext cx="8077199" cy="333756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836500"/>
                <a:gridCol w="1836500"/>
                <a:gridCol w="1836500"/>
                <a:gridCol w="2567699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i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X-302</a:t>
                      </a:r>
                      <a:endParaRPr lang="en-US" i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S.NO.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FERRULE 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WAGO NO. 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610101.06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124/125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+110V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610601.01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CD 1.1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610602.01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CD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610605.01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CP 1.1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610608.01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CP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610610.01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HEATER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NIL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381000"/>
          <a:ext cx="8229600" cy="573024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752600"/>
                <a:gridCol w="2362200"/>
                <a:gridCol w="1905000"/>
                <a:gridCol w="22098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X-701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S.NO.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FERRULE 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WAGO NO. 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7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610401.03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AC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ON/OFF SWITCH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610407.02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CD 1.1 TOP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610409.02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CD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1.2 TOP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610405.02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BLOWER FAULT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610410.02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HTR OHP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610102.02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126/127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-110V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610412.02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LP 1.1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610414.02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LP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610415.02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CONTROL PRESSURE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610606.02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1.1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610609.02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 1.2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610102.05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126/127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-110V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762000"/>
          <a:ext cx="8305800" cy="508508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1752600"/>
                <a:gridCol w="2362200"/>
                <a:gridCol w="1905000"/>
                <a:gridCol w="22860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X-702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S.NO.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FERRULE 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WAGO NO. 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7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610124.02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415V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AC OK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610501.02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CD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610502.02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CD 2.2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610406.02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BLOWER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FAULT 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610503.02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HTR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OHP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610102.02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-110V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610504.02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LP 1.1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610505.02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LP 1.2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610506.02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CONTROL PRESSURE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610706.02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610709.02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HP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229600" cy="44450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752600"/>
                <a:gridCol w="2362200"/>
                <a:gridCol w="1905000"/>
                <a:gridCol w="22098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X-402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S.NO.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FERRULE 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WAGO NO. 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7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610105.01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RETURN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AIR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610106.01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610108.01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RETURN AIR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610109.01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610112.01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FRESH  AIR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610113.01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610120.01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TEMP.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SWITCH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610122.01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NIL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NIL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381000"/>
          <a:ext cx="8229600" cy="444500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752600"/>
                <a:gridCol w="2362200"/>
                <a:gridCol w="1905000"/>
                <a:gridCol w="220980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X-403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S.NO.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FERRULE 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WAGO NO. 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27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610104.01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FRESH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AIR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610117.01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610118.01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SUPPLY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AIR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610119.01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610121.01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SUPPLY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AIR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610123.01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NIL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NIL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610103.01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315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--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610107.01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314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HYGROSTAT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81000" y="4953000"/>
          <a:ext cx="83058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450"/>
                <a:gridCol w="2076450"/>
                <a:gridCol w="2076450"/>
                <a:gridCol w="2076450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X 104</a:t>
                      </a:r>
                      <a:endParaRPr lang="en-US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S.NO.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FERRULE NO.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WAGO NO. 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latin typeface="Times New Roman" pitchFamily="18" charset="0"/>
                          <a:cs typeface="Times New Roman" pitchFamily="18" charset="0"/>
                        </a:rPr>
                        <a:t>DESCRIPTION</a:t>
                      </a:r>
                      <a:endParaRPr lang="en-US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610101.01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124/125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+110V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610102.01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126/127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-110V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Image (30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OUTER VIEW OF RMPU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1295400"/>
            <a:ext cx="6934200" cy="5292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229600" cy="17526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SWITCH BOARD CABINET</a:t>
            </a:r>
            <a:br>
              <a:rPr lang="en-US" sz="48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en-US" sz="4800" b="1" dirty="0" smtClean="0">
                <a:solidFill>
                  <a:srgbClr val="FF000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(LHB TYPE AC EOG COACHES)</a:t>
            </a:r>
            <a:endParaRPr lang="en-US" dirty="0">
              <a:solidFill>
                <a:srgbClr val="FF000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OUTER VIEW OF SBC</a:t>
            </a:r>
            <a:endParaRPr lang="en-US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081882"/>
            <a:ext cx="5410200" cy="577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43712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INTERNAL VIEW OF SBC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704850"/>
            <a:ext cx="82042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/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 Switch Board  Cabinet (SBC) Consisting of all the power/control switchgears for coach lighting, air conditioning, pantry, pump control, sanitary system and public address system etc. for LHB type AC EOG Coach suitable for 3 phase, 750V, 50 Hz system.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DIMENSIONS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Height = 1850 mm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Width  = 1280 mm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Depth  = 920+20 mm(Including Door)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Part of Switch Board Cabinet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The switch board cabinet shall be divided into two parts-</a:t>
            </a:r>
          </a:p>
          <a:p>
            <a:pPr marL="0" indent="0">
              <a:buNone/>
            </a:pPr>
            <a:r>
              <a:rPr lang="en-US" sz="2800" dirty="0" smtClean="0"/>
              <a:t>                   1. Upper part.</a:t>
            </a:r>
          </a:p>
          <a:p>
            <a:pPr marL="0" indent="0">
              <a:buNone/>
            </a:pPr>
            <a:r>
              <a:rPr lang="en-US" sz="2800" dirty="0" smtClean="0"/>
              <a:t>                   2. Lower part.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9723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Upper Part of SBC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The upper part of the SBC is divided depth wise into three different layers/levels.</a:t>
            </a:r>
          </a:p>
          <a:p>
            <a:r>
              <a:rPr lang="en-US" sz="2800" dirty="0" smtClean="0"/>
              <a:t>The first layer (or back panel) contains  contactors, relays, low voltage fuses, earth  leakage monitors and terminals blocks for the  incoming  and outgoing for 110V ac, 240V ac/ 415V ac, 1KVA transformer, cable ducts and terminals for further layer.</a:t>
            </a:r>
          </a:p>
          <a:p>
            <a:r>
              <a:rPr lang="en-US" sz="2800" dirty="0" smtClean="0"/>
              <a:t>The second layer shall consists of three swivel frames.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313688"/>
          </a:xfrm>
        </p:spPr>
        <p:txBody>
          <a:bodyPr>
            <a:normAutofit/>
          </a:bodyPr>
          <a:lstStyle/>
          <a:p>
            <a:pPr algn="ctr"/>
            <a:r>
              <a:rPr lang="en-US" sz="3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MCB ON UPPER LEFT SIDE FOR RMPU AND PANTRY CONTROL</a:t>
            </a:r>
            <a:endParaRPr lang="en-US" sz="3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15686" b="19608"/>
          <a:stretch>
            <a:fillRect/>
          </a:stretch>
        </p:blipFill>
        <p:spPr bwMode="auto">
          <a:xfrm>
            <a:off x="0" y="2362199"/>
            <a:ext cx="8839200" cy="3995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5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MCB ON UPPER RIGHT SIDE FOR LIGHTING &amp; PANTRY CONTROL</a:t>
            </a:r>
            <a:endParaRPr lang="en-US" sz="35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24" t="20145" r="3128" b="19096"/>
          <a:stretch>
            <a:fillRect/>
          </a:stretch>
        </p:blipFill>
        <p:spPr bwMode="auto">
          <a:xfrm>
            <a:off x="457200" y="2183724"/>
            <a:ext cx="8229600" cy="3892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5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INDICATIONS &amp; GAUGES IN CENTER RIGHT SIDE</a:t>
            </a:r>
            <a:endParaRPr lang="en-US" sz="3500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5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FEEDER SELECTORS &amp; GAUGES IN CENTER LEFT SIDE </a:t>
            </a:r>
            <a:endParaRPr lang="en-US" sz="35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981200"/>
            <a:ext cx="56388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228600"/>
          <a:ext cx="8763000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1500"/>
                <a:gridCol w="4381500"/>
              </a:tblGrid>
              <a:tr h="467443">
                <a:tc gridSpan="2">
                  <a:txBody>
                    <a:bodyPr/>
                    <a:lstStyle/>
                    <a:p>
                      <a:endParaRPr lang="en-US" sz="2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800" dirty="0">
                        <a:latin typeface="+mj-lt"/>
                      </a:endParaRPr>
                    </a:p>
                  </a:txBody>
                  <a:tcPr>
                    <a:noFill/>
                  </a:tcPr>
                </a:tc>
              </a:tr>
              <a:tr h="33454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Cooling capacity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7.0 TR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3454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Heating capacity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6.0 kW, 415 V,3 phase-50 Hz(8Amp.)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3454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Compressor motors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4.9kw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3454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Supply voltage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415 V-3 phase -50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3454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Condenser motor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1 HP, 415V-3 phase - 50 Hz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3454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Evaporator motor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1.5 HP, 415V-3 phase - 50 Hz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34542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accent1"/>
                          </a:solidFill>
                          <a:latin typeface="+mj-lt"/>
                          <a:cs typeface="Times New Roman" pitchFamily="18" charset="0"/>
                        </a:rPr>
                        <a:t>Control Voltage </a:t>
                      </a:r>
                      <a:endParaRPr lang="en-US" dirty="0">
                        <a:solidFill>
                          <a:schemeClr val="accent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  <a:latin typeface="+mj-lt"/>
                          <a:cs typeface="Times New Roman" pitchFamily="18" charset="0"/>
                        </a:rPr>
                        <a:t>24V DC,110V DC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3352800"/>
          <a:ext cx="86868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35179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AIR</a:t>
                      </a:r>
                      <a:r>
                        <a:rPr lang="en-US" baseline="0" dirty="0" smtClean="0">
                          <a:latin typeface="+mj-lt"/>
                        </a:rPr>
                        <a:t> VOLUME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Required air supply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4000 m</a:t>
                      </a:r>
                      <a:r>
                        <a:rPr lang="en-US" sz="1800" b="1" baseline="30000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3</a:t>
                      </a:r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/h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+mj-lt"/>
                          <a:cs typeface="Times New Roman" pitchFamily="18" charset="0"/>
                        </a:rPr>
                        <a:t>Fresh air ratio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+mj-lt"/>
                          <a:cs typeface="Times New Roman" pitchFamily="18" charset="0"/>
                        </a:rPr>
                        <a:t>820 m</a:t>
                      </a:r>
                      <a:r>
                        <a:rPr lang="en-US" sz="1800" b="1" baseline="30000" dirty="0" smtClean="0">
                          <a:solidFill>
                            <a:srgbClr val="C00000"/>
                          </a:solidFill>
                          <a:latin typeface="+mj-lt"/>
                          <a:cs typeface="Times New Roman" pitchFamily="18" charset="0"/>
                        </a:rPr>
                        <a:t>3</a:t>
                      </a:r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+mj-lt"/>
                          <a:cs typeface="Times New Roman" pitchFamily="18" charset="0"/>
                        </a:rPr>
                        <a:t>/h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Max. power input, cooling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13.25KW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+mj-lt"/>
                          <a:cs typeface="Times New Roman" pitchFamily="18" charset="0"/>
                        </a:rPr>
                        <a:t>Max. power input, heating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+mj-lt"/>
                          <a:cs typeface="Times New Roman" pitchFamily="18" charset="0"/>
                        </a:rPr>
                        <a:t>6.0KW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Max. power input, dehumidifying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11.0KW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+mj-lt"/>
                          <a:cs typeface="Times New Roman" pitchFamily="18" charset="0"/>
                        </a:rPr>
                        <a:t>Refrigerant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+mj-lt"/>
                          <a:cs typeface="Times New Roman" pitchFamily="18" charset="0"/>
                        </a:rPr>
                        <a:t>R 407C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Weight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2D2DB9"/>
                          </a:solidFill>
                          <a:latin typeface="+mj-lt"/>
                          <a:cs typeface="Times New Roman" pitchFamily="18" charset="0"/>
                        </a:rPr>
                        <a:t>630 kg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5179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+mj-lt"/>
                          <a:cs typeface="Times New Roman" pitchFamily="18" charset="0"/>
                        </a:rPr>
                        <a:t>Dimensions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+mj-lt"/>
                          <a:cs typeface="Times New Roman" pitchFamily="18" charset="0"/>
                        </a:rPr>
                        <a:t>2220 x 2200 x 500 (mm)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81000" y="228600"/>
            <a:ext cx="8153400" cy="533400"/>
          </a:xfrm>
        </p:spPr>
        <p:txBody>
          <a:bodyPr>
            <a:noAutofit/>
          </a:bodyPr>
          <a:lstStyle/>
          <a:p>
            <a:pPr fontAlgn="t"/>
            <a:r>
              <a:rPr lang="en-US" sz="3800" b="1" i="1" dirty="0" smtClean="0"/>
              <a:t> </a:t>
            </a:r>
            <a:r>
              <a:rPr lang="en-US" sz="3800" b="1" i="1" dirty="0" smtClean="0">
                <a:solidFill>
                  <a:srgbClr val="FF0000"/>
                </a:solidFill>
              </a:rPr>
              <a:t>Technical Data   (Output Data per unit)</a:t>
            </a:r>
            <a:endParaRPr lang="en-US" sz="3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5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DISPLAY UNIT FOR MICROCONTROLLER &amp; LP, HP GAUGES </a:t>
            </a:r>
            <a:endParaRPr lang="en-US" sz="35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133600"/>
            <a:ext cx="73152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Lower part of the SBC </a:t>
            </a:r>
            <a:endParaRPr lang="en-US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 lower part of the switch board cabinet shall be further divided into two parts i.e. Right side part and Left side part. 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a) 1. On the right side of the lower part of switch board cabinet a disconnecting and </a:t>
            </a:r>
            <a:r>
              <a:rPr lang="en-US" sz="2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earthing</a:t>
            </a:r>
            <a:r>
              <a:rPr lang="en-US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devices shall be located.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2. Disconnecting and </a:t>
            </a:r>
            <a:r>
              <a:rPr lang="en-US" sz="2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earthing</a:t>
            </a:r>
            <a:r>
              <a:rPr lang="en-US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devices is an off load device rated for 165A at 750 volts fed from  generator car through ZS coupling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3. The main function of this devices is to separate the coach equipment from the two feeders (input supply) and simultaneously </a:t>
            </a:r>
            <a:r>
              <a:rPr lang="en-US" sz="22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earthing</a:t>
            </a:r>
            <a:r>
              <a:rPr lang="en-US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750V ac network  of the coach. 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endParaRPr lang="en-US" sz="22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MMR (METERING AND MEASURING RELAY) AT LOWER RIGHT SIDE</a:t>
            </a:r>
            <a:endParaRPr lang="en-US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RAILWAY RCF NOTES\IMAGES\WhatsApp Image 2020-01-08 at 4.36.08 PM (17)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762000"/>
          </a:xfrm>
        </p:spPr>
        <p:txBody>
          <a:bodyPr>
            <a:normAutofit/>
          </a:bodyPr>
          <a:lstStyle/>
          <a:p>
            <a:r>
              <a:rPr lang="en-US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DISCONNECTING AND EARTHING DEVICE</a:t>
            </a:r>
            <a:endParaRPr lang="en-US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447800"/>
            <a:ext cx="3657600" cy="4875308"/>
          </a:xfrm>
        </p:spPr>
      </p:pic>
      <p:sp>
        <p:nvSpPr>
          <p:cNvPr id="5" name="TextBox 4"/>
          <p:cNvSpPr txBox="1"/>
          <p:nvPr/>
        </p:nvSpPr>
        <p:spPr>
          <a:xfrm>
            <a:off x="5334000" y="2438400"/>
            <a:ext cx="3429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Disconnecting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Earthing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device of rated 750v 165A</a:t>
            </a: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is placed at bottom right in SBC.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5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WHEEL SKID PROTECTION(WSP)</a:t>
            </a:r>
            <a:endParaRPr lang="en-US" sz="35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781800" cy="529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"/>
            <a:ext cx="8229600" cy="6400800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25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5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WSP has 9 wires connected in total ( 4 wires from the speed sensors installed on axle’s , 4 wires from the dump valve and 1 wire for the operation of this device.)</a:t>
            </a:r>
          </a:p>
          <a:p>
            <a:r>
              <a:rPr lang="en-US" sz="25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It prevents Wheels of the coach from skidding and thus becoming flat at some location on the wheel.</a:t>
            </a:r>
          </a:p>
          <a:p>
            <a:r>
              <a:rPr lang="en-US" sz="25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It senses speed of wheels from the coach and thus operates its action through a microprocessor attached with it which allows only equivalent stopping force to each wheel to stop exactly at the same time.</a:t>
            </a:r>
          </a:p>
          <a:p>
            <a:r>
              <a:rPr lang="en-US" sz="25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Microprocessor attached with it shows following information's :</a:t>
            </a:r>
          </a:p>
          <a:p>
            <a:pPr>
              <a:buFont typeface="+mj-lt"/>
              <a:buAutoNum type="arabicPeriod"/>
            </a:pPr>
            <a:r>
              <a:rPr lang="en-US" sz="25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Code – 93 shown :-  WSP is working normally.</a:t>
            </a:r>
          </a:p>
          <a:p>
            <a:pPr>
              <a:buFont typeface="+mj-lt"/>
              <a:buAutoNum type="arabicPeriod"/>
            </a:pPr>
            <a:r>
              <a:rPr lang="en-US" sz="25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Code – 72 shown :-  WSP has one fault</a:t>
            </a:r>
          </a:p>
          <a:p>
            <a:pPr>
              <a:buFont typeface="+mj-lt"/>
              <a:buAutoNum type="arabicPeriod"/>
            </a:pPr>
            <a:r>
              <a:rPr lang="en-US" sz="25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Code – 73 shown :-  WSP has more than one fault.</a:t>
            </a:r>
          </a:p>
          <a:p>
            <a:endParaRPr lang="en-US" sz="25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5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5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Water Pump Controller</a:t>
            </a:r>
            <a:endParaRPr lang="en-US" sz="45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1676400"/>
            <a:ext cx="3292078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676400"/>
            <a:ext cx="32766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Features of water pump controller</a:t>
            </a:r>
            <a:b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1. Micro-controller based monitoring.</a:t>
            </a:r>
          </a:p>
          <a:p>
            <a:pPr marL="0" indent="0">
              <a:buNone/>
            </a:pPr>
            <a:r>
              <a:rPr lang="en-US" sz="3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2. Continuous monitoring of water level.</a:t>
            </a:r>
          </a:p>
          <a:p>
            <a:pPr marL="0" indent="0">
              <a:buNone/>
            </a:pPr>
            <a:r>
              <a:rPr lang="en-US" sz="3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3. continuous check on the health of pumps.</a:t>
            </a:r>
          </a:p>
          <a:p>
            <a:pPr marL="0" indent="0">
              <a:buNone/>
            </a:pPr>
            <a:r>
              <a:rPr lang="en-US" sz="3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   4. Self illuminated display panel.</a:t>
            </a:r>
          </a:p>
          <a:p>
            <a:endParaRPr lang="en-US" sz="30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627888"/>
          </a:xfrm>
        </p:spPr>
        <p:txBody>
          <a:bodyPr>
            <a:normAutofit/>
          </a:bodyPr>
          <a:lstStyle/>
          <a:p>
            <a:pPr algn="ctr"/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CODIFICATION OF RELAYS’ &amp; CONTACTORS’</a:t>
            </a:r>
            <a:endParaRPr lang="en-US" sz="3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14600256"/>
              </p:ext>
            </p:extLst>
          </p:nvPr>
        </p:nvGraphicFramePr>
        <p:xfrm>
          <a:off x="571472" y="1142984"/>
          <a:ext cx="8229600" cy="5461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85800"/>
                <a:gridCol w="1143000"/>
                <a:gridCol w="4343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SR.N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Item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Term Function Technical Data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Voltage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Net-1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415V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Net-2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415V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S1K03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Voltage Phase Control Net-1 MMR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750V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S1K04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Voltage Phase Control Net-2 MMR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750V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S1K05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Dropout Delay Time Relay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S1K18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Time Relay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Ext. Power supply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S1K23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Aux. Contractor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415V ok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230V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S1K24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Aux. Contactor for Water Pump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S1K25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Aux. Contactor for water pump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S1K26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Ventilation Fan Unit - 1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S1K27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Controller ok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S1K28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Ventilation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Fan Unit - 2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S1K29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Controller Ok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60369438"/>
              </p:ext>
            </p:extLst>
          </p:nvPr>
        </p:nvGraphicFramePr>
        <p:xfrm>
          <a:off x="457200" y="355600"/>
          <a:ext cx="8229600" cy="6197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85800"/>
                <a:gridCol w="990600"/>
                <a:gridCol w="44958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SR.N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Term Function Technical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Data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Voltage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Condenser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fan  1.1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Condenser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fan  1.2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Compressor Unit  1.1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Compressor Unit  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Electrical Heater Unit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Contractor For Condenser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fan 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Contractor For Condenser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fan 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Compressor Unit 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S1K39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Compressor Unit 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en-US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S1K40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Electrical Heater Unit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- 2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S1K41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 Local Mains Supply - 1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240 V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S1K42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 Local Mains Supply - 2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240 V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S1K43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 Local Mains Supply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415V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S1K44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Contactor For  60 KVA Transformer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240 V AC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S1K45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Voltage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Phase Control MMR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400/480V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762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PER UNIT COMPONENTS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305800" cy="5181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b="1" dirty="0" smtClean="0"/>
              <a:t>Refrigeration compressors    - </a:t>
            </a:r>
            <a:r>
              <a:rPr lang="en-US" sz="2800" b="1" dirty="0" smtClean="0">
                <a:solidFill>
                  <a:srgbClr val="FF0000"/>
                </a:solidFill>
              </a:rPr>
              <a:t>2</a:t>
            </a:r>
          </a:p>
          <a:p>
            <a:pPr>
              <a:buFont typeface="Wingdings" pitchFamily="2" charset="2"/>
              <a:buChar char="§"/>
            </a:pPr>
            <a:r>
              <a:rPr lang="en-US" sz="2800" b="1" dirty="0" smtClean="0"/>
              <a:t>Condensers – </a:t>
            </a:r>
            <a:r>
              <a:rPr lang="en-US" sz="2800" b="1" dirty="0" smtClean="0">
                <a:solidFill>
                  <a:srgbClr val="FF0000"/>
                </a:solidFill>
              </a:rPr>
              <a:t>2</a:t>
            </a:r>
          </a:p>
          <a:p>
            <a:pPr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smtClean="0"/>
              <a:t>Blower motor- 1</a:t>
            </a:r>
          </a:p>
          <a:p>
            <a:pPr>
              <a:buFont typeface="Wingdings" pitchFamily="2" charset="2"/>
              <a:buChar char="§"/>
            </a:pPr>
            <a:r>
              <a:rPr lang="en-US" sz="2800" b="1" dirty="0" smtClean="0"/>
              <a:t>Heater-1</a:t>
            </a:r>
          </a:p>
          <a:p>
            <a:pPr>
              <a:buFont typeface="Wingdings" pitchFamily="2" charset="2"/>
              <a:buChar char="§"/>
            </a:pPr>
            <a:r>
              <a:rPr lang="en-US" sz="2800" b="1" dirty="0" smtClean="0"/>
              <a:t>Control and safety devices</a:t>
            </a:r>
          </a:p>
          <a:p>
            <a:pPr>
              <a:buNone/>
            </a:pPr>
            <a:endParaRPr lang="en-US" sz="2800" b="1" dirty="0" smtClean="0"/>
          </a:p>
          <a:p>
            <a:pPr>
              <a:buNone/>
            </a:pPr>
            <a:endParaRPr lang="en-US" sz="2800" b="1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043505392"/>
              </p:ext>
            </p:extLst>
          </p:nvPr>
        </p:nvGraphicFramePr>
        <p:xfrm>
          <a:off x="457200" y="381000"/>
          <a:ext cx="8229600" cy="5831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85800"/>
                <a:gridCol w="1295400"/>
                <a:gridCol w="41910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SR.N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Term Function Technical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Data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Voltage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S1K48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AUX.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Contractor Spare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110V AC Spare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S1K49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Contractor For Lighting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 V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S1A6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Insulation Control  For – 110V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230V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S1A7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Insulation Control  For – 415V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230V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S1A08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DC/DC Convertor, 1.5A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110/24V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S1U2.1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DC/DC Convertor, 240W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110/24V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S1F21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Water Pump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1 - 1.6A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S1F22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Water Pump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1 - 1.6A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S1F85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Exhaust Fan W/C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0.40 - 0.63A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Exhaust Fan W/C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0.40 - 0.63A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Exhaust Fan for SBC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0.40 - 0.63A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 Fo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r Ventilation Fan Unit - 1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2.5 - 4A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 Fo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r Ventilation Fan Unit - 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2.5 - 4A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S1F03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 Fo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r Compressor Fan Unit 1.1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10 - 16A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695434855"/>
              </p:ext>
            </p:extLst>
          </p:nvPr>
        </p:nvGraphicFramePr>
        <p:xfrm>
          <a:off x="457200" y="381000"/>
          <a:ext cx="8229600" cy="611983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762000"/>
                <a:gridCol w="1295400"/>
                <a:gridCol w="4114800"/>
                <a:gridCol w="2057400"/>
              </a:tblGrid>
              <a:tr h="407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SR.N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Term Function Technical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Data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Voltage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S1F05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 Fo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r Compressor Fan Unit 1.2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10 -16A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S1F06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Condenser Fan Unit 1.1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1.6 – 2.5A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S1F07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Condenser Fan Unit 1.2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1.6 – 2.5A</a:t>
                      </a: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S1F08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MEB For Electric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Heater Unit –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3P,C-16A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S1F09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 Fo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r Compressor Fan Unit 2.1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10 -16A</a:t>
                      </a: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S1F11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 Fo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r Compressor Fan Unit 2.2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10 -16A</a:t>
                      </a: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S1F12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Condenser Fan Unit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1.6 – 2.5A</a:t>
                      </a: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S1F13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MPCB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Condenser Fan Unit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1.6 – 2.5A</a:t>
                      </a: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S1F14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Electric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Heater Unit – 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3P,C-16A AC</a:t>
                      </a: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S1F16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 Water Boiler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2P,C-16A AC</a:t>
                      </a: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S1F17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Soup Boiler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2P,C-6A AC</a:t>
                      </a: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S1F19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Bottle Cooler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AC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S1F20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 Refrigerator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AC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79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S1F24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Lighting Control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14105859"/>
              </p:ext>
            </p:extLst>
          </p:nvPr>
        </p:nvGraphicFramePr>
        <p:xfrm>
          <a:off x="457200" y="457200"/>
          <a:ext cx="8229600" cy="583184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762000"/>
                <a:gridCol w="1295400"/>
                <a:gridCol w="41148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SR.N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Term Function Technical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Data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Voltage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S1F25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DC Light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S1F26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DC Light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S1F27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Reading Light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S1F28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Reading Light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S1F29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DC/DC Convertor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Exhaust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Fan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Exhaust Fan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S1F30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Exhaust Fan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S1F31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Telephone/Spare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S1F32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Diagnosis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S1F33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Power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supply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2P,C-10A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S1F34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Night light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S1F35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AC Control Unit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S1F36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Pump Control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S1F37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Sanitary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Control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2P,C-10A DC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515834562"/>
              </p:ext>
            </p:extLst>
          </p:nvPr>
        </p:nvGraphicFramePr>
        <p:xfrm>
          <a:off x="457200" y="0"/>
          <a:ext cx="8001000" cy="658494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66750"/>
                <a:gridCol w="1333500"/>
                <a:gridCol w="4476750"/>
                <a:gridCol w="1524000"/>
              </a:tblGrid>
              <a:tr h="51231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SR.N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Term Function Technical</a:t>
                      </a:r>
                      <a:r>
                        <a:rPr lang="en-US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Data</a:t>
                      </a:r>
                      <a:endParaRPr lang="en-US" sz="17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Voltage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6819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S1F38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Loudspeaker system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2P,C-10A DC</a:t>
                      </a:r>
                    </a:p>
                  </a:txBody>
                  <a:tcPr/>
                </a:tc>
              </a:tr>
              <a:tr h="51231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S1F39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Main Light Passenger Are Light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</a:p>
                  </a:txBody>
                  <a:tcPr/>
                </a:tc>
              </a:tr>
              <a:tr h="51231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S1F40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Main Light Passenger Are Light</a:t>
                      </a:r>
                      <a:endParaRPr lang="en-US" sz="17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</a:p>
                  </a:txBody>
                  <a:tcPr/>
                </a:tc>
              </a:tr>
              <a:tr h="296819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S1F41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 Razor Socket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</a:p>
                  </a:txBody>
                  <a:tcPr/>
                </a:tc>
              </a:tr>
              <a:tr h="296819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S1F58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 Spare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</a:p>
                  </a:txBody>
                  <a:tcPr/>
                </a:tc>
              </a:tr>
              <a:tr h="292753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S1F59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smtClean="0">
                          <a:latin typeface="Times New Roman" pitchFamily="18" charset="0"/>
                          <a:cs typeface="Times New Roman" pitchFamily="18" charset="0"/>
                        </a:rPr>
                        <a:t>MCB For Spare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2P,C-10A DC</a:t>
                      </a:r>
                    </a:p>
                  </a:txBody>
                  <a:tcPr/>
                </a:tc>
              </a:tr>
              <a:tr h="296819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Spare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 Spare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2P,C-6A DC</a:t>
                      </a:r>
                    </a:p>
                  </a:txBody>
                  <a:tcPr/>
                </a:tc>
              </a:tr>
              <a:tr h="296819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S1F18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 Hot Case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2P,C-10A AC</a:t>
                      </a:r>
                    </a:p>
                  </a:txBody>
                  <a:tcPr/>
                </a:tc>
              </a:tr>
              <a:tr h="51231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S1K90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Contractor for Emergency Battery Charger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415V AC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6819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S1F92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 5KVA Transformer (Primary)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TP,C- 10A AC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231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S1F97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 5KVA Transformer  (Secondary)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TPN,</a:t>
                      </a:r>
                      <a:r>
                        <a:rPr lang="en-US" sz="1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C-25A AC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1231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S1F98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 Mobile/Laptop Charging Socket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2P,C-6A AC</a:t>
                      </a:r>
                    </a:p>
                  </a:txBody>
                  <a:tcPr/>
                </a:tc>
              </a:tr>
              <a:tr h="51231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S1F99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smtClean="0">
                          <a:latin typeface="Times New Roman" pitchFamily="18" charset="0"/>
                          <a:cs typeface="Times New Roman" pitchFamily="18" charset="0"/>
                        </a:rPr>
                        <a:t>MCB For Mobile/Laptop Charging Socket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2P,C-6A AC</a:t>
                      </a:r>
                    </a:p>
                  </a:txBody>
                  <a:tcPr/>
                </a:tc>
              </a:tr>
              <a:tr h="12192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S1F100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MCB For Mobile/Laptop Charging Socket</a:t>
                      </a:r>
                      <a:endParaRPr lang="en-US" sz="1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Times New Roman" pitchFamily="18" charset="0"/>
                          <a:cs typeface="Times New Roman" pitchFamily="18" charset="0"/>
                        </a:rPr>
                        <a:t>2P,C-6A AC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976920305"/>
              </p:ext>
            </p:extLst>
          </p:nvPr>
        </p:nvGraphicFramePr>
        <p:xfrm>
          <a:off x="457200" y="304800"/>
          <a:ext cx="8229600" cy="5562600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838200"/>
                <a:gridCol w="1219200"/>
                <a:gridCol w="41148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SR.N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Term Function Technical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Data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Voltage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K26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Ventilation Fan Unit - 1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K28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Ventilation Fan Unit - 2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K33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compressor unit – 1.1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K34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compressor unit – 1.2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K31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Condenser Fan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Unit – 1.1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K32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Condenser Fan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Unit – 1.2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K38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compressor unit –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K39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compressor unit –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K36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Condenser Fan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Unit – 2.1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K37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Condenser Fan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Unit – 2.2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K29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Exhaust Fan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K35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Electric Heater Unit - 1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K40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Electric Heater Unit - 2</a:t>
                      </a:r>
                      <a:endParaRPr lang="en-US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K27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Controller OK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700173334"/>
              </p:ext>
            </p:extLst>
          </p:nvPr>
        </p:nvGraphicFramePr>
        <p:xfrm>
          <a:off x="457200" y="304800"/>
          <a:ext cx="8229600" cy="556260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838200"/>
                <a:gridCol w="1219200"/>
                <a:gridCol w="41148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SR.N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Item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Term Function Technical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Data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Spare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Spare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Spare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Spare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SP,C-2.5A DC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S1K33C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compressor Fan unit – 1.1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TP,D-6A 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S1K34C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compressor  Fan unit – 1.2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TP,D-6A 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S1K38C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compressor  Fan unit – 2.1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TP,D-6A 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S1K39C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compressor  Fan unit – 2.2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TP,D-6A 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S1K26C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Ventilation Fan Unit - 1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TP,D-2.5A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S1K28C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For Ventilation Fan Unit - 2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TP,D-2.5A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S1K31C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Condenser Fan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Unit – 1.1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TP,D-2.5A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S1K32C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Condenser Fan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Unit – 1.2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TP,D-2.5A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S1K36C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Condenser Fan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Unit – 2.1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TP,D-2.5A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S1K37C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MCB For Condenser Fan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Unit – 2.2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TP,D-2.5A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S1F58 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For Insulation Control S1A6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Input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  Amp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S1F59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For Insulation Control S1A6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Input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Amp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INTERLOCKING BETWEEN CONTACTORS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NET 1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NET 2</a:t>
            </a:r>
          </a:p>
          <a:p>
            <a:endParaRPr lang="en-US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K43</a:t>
            </a:r>
          </a:p>
          <a:p>
            <a:pPr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K44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2286000" y="2133600"/>
            <a:ext cx="381000" cy="13716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/>
          <p:cNvSpPr/>
          <p:nvPr/>
        </p:nvSpPr>
        <p:spPr>
          <a:xfrm>
            <a:off x="2209800" y="4114800"/>
            <a:ext cx="304800" cy="1295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743200" y="24384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THERE IS INTERLOCKING BETWEEN FEEDER 1 AND FEEDER 2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3200" y="44958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WHERE K43 IS ON ONLY AT THE TIME OF PRE-COOLING 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743712"/>
          </a:xfrm>
        </p:spPr>
        <p:txBody>
          <a:bodyPr>
            <a:normAutofit/>
          </a:bodyPr>
          <a:lstStyle/>
          <a:p>
            <a:pPr algn="ctr"/>
            <a:r>
              <a:rPr lang="en-US" sz="35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DISTRIBUTION IN SBC</a:t>
            </a:r>
            <a:endParaRPr lang="en-US" sz="35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19201"/>
          <a:ext cx="74676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/>
        </p:nvGraphicFramePr>
        <p:xfrm>
          <a:off x="914400" y="3657600"/>
          <a:ext cx="74676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5410200" y="3352800"/>
            <a:ext cx="430911" cy="430911"/>
            <a:chOff x="6476619" y="1271739"/>
            <a:chExt cx="430911" cy="430911"/>
          </a:xfrm>
        </p:grpSpPr>
        <p:sp>
          <p:nvSpPr>
            <p:cNvPr id="11" name="Down Arrow 10"/>
            <p:cNvSpPr/>
            <p:nvPr/>
          </p:nvSpPr>
          <p:spPr>
            <a:xfrm>
              <a:off x="6476619" y="1271739"/>
              <a:ext cx="430911" cy="430911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Down Arrow 4"/>
            <p:cNvSpPr/>
            <p:nvPr/>
          </p:nvSpPr>
          <p:spPr>
            <a:xfrm>
              <a:off x="6573574" y="1271739"/>
              <a:ext cx="237001" cy="3242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 kern="1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37368" y="2967335"/>
            <a:ext cx="52692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POWER PANEL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305800" cy="780288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FRONT VIEW OF POWER PANEL</a:t>
            </a:r>
            <a:endParaRPr lang="en-US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838200"/>
            <a:ext cx="5715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RMPU COMPONENTS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147447"/>
            <a:ext cx="8229600" cy="396486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8686800" cy="11430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INTERNAL VIEW OF POWER PANEL</a:t>
            </a:r>
            <a:endParaRPr lang="en-US" sz="4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386682"/>
            <a:ext cx="5638800" cy="5471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856488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DISTRIBUTION NETWORK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534400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Content Placeholder 6"/>
          <p:cNvGraphicFramePr>
            <a:graphicFrameLocks/>
          </p:cNvGraphicFramePr>
          <p:nvPr/>
        </p:nvGraphicFramePr>
        <p:xfrm>
          <a:off x="2743200" y="4419600"/>
          <a:ext cx="64008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8534400" y="4419600"/>
            <a:ext cx="304800" cy="381000"/>
            <a:chOff x="6114097" y="673893"/>
            <a:chExt cx="557212" cy="557212"/>
          </a:xfrm>
        </p:grpSpPr>
        <p:sp>
          <p:nvSpPr>
            <p:cNvPr id="11" name="Down Arrow 10"/>
            <p:cNvSpPr/>
            <p:nvPr/>
          </p:nvSpPr>
          <p:spPr>
            <a:xfrm>
              <a:off x="6114097" y="673893"/>
              <a:ext cx="557212" cy="557212"/>
            </a:xfrm>
            <a:prstGeom prst="downArrow">
              <a:avLst>
                <a:gd name="adj1" fmla="val 55000"/>
                <a:gd name="adj2" fmla="val 45000"/>
              </a:avLst>
            </a:pr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Down Arrow 4"/>
            <p:cNvSpPr/>
            <p:nvPr/>
          </p:nvSpPr>
          <p:spPr>
            <a:xfrm>
              <a:off x="6239470" y="673893"/>
              <a:ext cx="306466" cy="419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750" tIns="31750" rIns="31750" bIns="317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500" kern="12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85800"/>
          </a:xfrm>
        </p:spPr>
        <p:txBody>
          <a:bodyPr>
            <a:normAutofit/>
          </a:bodyPr>
          <a:lstStyle/>
          <a:p>
            <a:r>
              <a:rPr lang="en-US" sz="3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CODIFICATION OF RELAYS’ &amp;CONTACTORS</a:t>
            </a:r>
            <a:endParaRPr lang="en-US" sz="30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219200"/>
          <a:ext cx="8686800" cy="55626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74611"/>
                <a:gridCol w="1397000"/>
                <a:gridCol w="3958167"/>
                <a:gridCol w="18570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SR.NO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CODE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ITEM DISCRIPTION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V/A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1F7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FOR T/F 200VA  T2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6AMP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1F23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FOR HOG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-A CONTROL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6AMP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2F12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FOR DG B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6AMP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2F13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FOR DG B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6AMP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2F14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FOR DG B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6AMP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2F15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FOR DG B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6AMP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2F16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FOR DG B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6AMP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2F17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FOR DG B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6AMP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2F18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FOR T/F 200VA T12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Times New Roman" pitchFamily="18" charset="0"/>
                          <a:cs typeface="Times New Roman" pitchFamily="18" charset="0"/>
                        </a:rPr>
                        <a:t>6AMP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2F24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FOR HOG-B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CONTROL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6AMP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T/F 300 VA 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HOG –A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750/415 110V AC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T11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FOR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HOG B CONTROL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750/415 110V AC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ALTERNATOR INDICATION OK A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750/24V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ALTERNATOR INDICATION OK B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750/24V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0"/>
          <a:ext cx="8686800" cy="6675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74611"/>
                <a:gridCol w="1397000"/>
                <a:gridCol w="3958167"/>
                <a:gridCol w="18570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SR.NO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CODE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ITEM DISCRIPTION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V/A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1ELR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EARTH LEAKAGE IND. RELAY DG A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1AR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FAULT IND. RELAY DG A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1AFR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ALT.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FAILURE RELAY DG A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1CFR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COMMON FAILURE RELAY DG A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HK10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HOOTER 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HK12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HOOTER 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2ELR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EARTH LEAKAGE IND. RELAY DG 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2AR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 FAULT IND. RELAY DG 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2AFR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ALT. FAILURE RELAY </a:t>
                      </a:r>
                      <a:r>
                        <a:rPr lang="en-US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RELAY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DG 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2CFR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COMMON FAILURE RELAY DG 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2RT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RADIATOR TRIP DG 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2ES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ENGINE START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DG 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2CWR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COMMON WIRING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RELAY DG 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1F08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BATTERY CHAR. CONTACTOR 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6AMP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1F09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DG SET A CONTROL SUPPLY +VE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10AMP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1F10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DG SET A PCC &amp; HOOTER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CKT. +VE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6AMP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1F11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DG SET A CONTROL SUPPLY -VE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10AMP DC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/>
        </p:nvGraphicFramePr>
        <p:xfrm>
          <a:off x="228600" y="0"/>
          <a:ext cx="8686800" cy="66751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474611"/>
                <a:gridCol w="1397000"/>
                <a:gridCol w="3958167"/>
                <a:gridCol w="18570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SR.NO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CODE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ITEM DISCRIPTION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V/A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1F12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SPARE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10AMP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1F13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DG SET A HOOTER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SUPPLY -VE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6AMP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2F08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BATTERY CHAR. CONTACTOR -2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6AMP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2F09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DG SET B CONTROL SUPPLY +VE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AMP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2F10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DG SET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B PCC &amp; HOOTER SUPPLY –VE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 AMP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2F11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DG SET B CONTROL SUPPLY –VE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AMP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2F12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SPARE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10AMP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2F13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DG SET B HOOTER SUPPLY -VE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6AMP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K01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FEEDER A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750V AC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K02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BUS COUPLER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750V AC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K03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FEEDER B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750V AC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K04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SBC WORKING NET 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415V AC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K05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SBC NON WORKING NET 1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415V AC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K06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SBC WORKING NET 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415V AC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K07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SBC  NON WORKING NET 2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415V AC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K08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ACB A CONTROL 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24V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K09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FOR ACB B CONTROL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24V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DC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70866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Straight Arrow Connector 5"/>
          <p:cNvCxnSpPr/>
          <p:nvPr/>
        </p:nvCxnSpPr>
        <p:spPr>
          <a:xfrm flipV="1">
            <a:off x="2438400" y="1219200"/>
            <a:ext cx="51054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5638800" y="2362200"/>
            <a:ext cx="1905000" cy="76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114800" y="4724400"/>
            <a:ext cx="1447800" cy="1371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20000" y="9906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FEEDER A</a:t>
            </a:r>
            <a:endParaRPr lang="en-US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0" y="22098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FEEDER B</a:t>
            </a:r>
            <a:endParaRPr lang="en-US" sz="20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8800" y="6172200"/>
            <a:ext cx="236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BUS COUPLER</a:t>
            </a:r>
            <a:endParaRPr lang="en-US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9248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Straight Arrow Connector 5"/>
          <p:cNvCxnSpPr/>
          <p:nvPr/>
        </p:nvCxnSpPr>
        <p:spPr>
          <a:xfrm rot="16200000" flipH="1">
            <a:off x="76200" y="4191000"/>
            <a:ext cx="3276600" cy="838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2590800" y="4114800"/>
            <a:ext cx="3048000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4038600" y="3810000"/>
            <a:ext cx="3276600" cy="1447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5676900" y="3771900"/>
            <a:ext cx="3276600" cy="1524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14400" y="6211669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K04 NET 1 WORKING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2800" y="621166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K05 NET 1 NON WORKING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38800" y="61722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K06 NET 2 WORKING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15200" y="62484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K07 NET 2 NON WORKING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762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AIR FLOW DIRECTION IN RMPU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630884"/>
            <a:ext cx="8763000" cy="6074716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819912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POWER INTERFACES</a:t>
            </a:r>
            <a:endParaRPr lang="en-US" sz="5400" dirty="0">
              <a:solidFill>
                <a:srgbClr val="FF0000"/>
              </a:solidFill>
            </a:endParaRPr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00200"/>
            <a:ext cx="8229600" cy="197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81000" y="3810000"/>
            <a:ext cx="8556771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704088"/>
            <a:ext cx="33528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INTERFACES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63000" cy="4724400"/>
          </a:xfrm>
        </p:spPr>
        <p:txBody>
          <a:bodyPr/>
          <a:lstStyle/>
          <a:p>
            <a:r>
              <a:rPr lang="en-US" dirty="0" smtClean="0"/>
              <a:t>X1: Blower, Condenser-I &amp; Condenser-II</a:t>
            </a:r>
          </a:p>
          <a:p>
            <a:r>
              <a:rPr lang="en-US" dirty="0" smtClean="0"/>
              <a:t>X2: Compressor-I &amp;Compressor-II, Heaters</a:t>
            </a:r>
          </a:p>
          <a:p>
            <a:r>
              <a:rPr lang="en-US" dirty="0" smtClean="0"/>
              <a:t>X3: 110V DC control(LP,HP cut-out, Microcontroller, TOP)</a:t>
            </a:r>
          </a:p>
          <a:p>
            <a:r>
              <a:rPr lang="en-US" dirty="0" smtClean="0"/>
              <a:t>X4: 24 VDC control(NTC temp. sensor and bar gauges)</a:t>
            </a:r>
          </a:p>
          <a:p>
            <a:endParaRPr lang="en-US" dirty="0" smtClean="0"/>
          </a:p>
          <a:p>
            <a:pPr>
              <a:buFont typeface="Wingdings 2" pitchFamily="18" charset="2"/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817</TotalTime>
  <Words>3557</Words>
  <Application>Microsoft Office PowerPoint</Application>
  <PresentationFormat>On-screen Show (4:3)</PresentationFormat>
  <Paragraphs>1441</Paragraphs>
  <Slides>66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Flow</vt:lpstr>
      <vt:lpstr>Roof Mounted AC Package Unit (RMPU)</vt:lpstr>
      <vt:lpstr>FRP TUB ON WHICH RMPU IS PLACED</vt:lpstr>
      <vt:lpstr>OUTER VIEW OF RMPU</vt:lpstr>
      <vt:lpstr> Technical Data   (Output Data per unit)</vt:lpstr>
      <vt:lpstr>PER UNIT COMPONENTS</vt:lpstr>
      <vt:lpstr>RMPU COMPONENTS</vt:lpstr>
      <vt:lpstr>AIR FLOW DIRECTION IN RMPU</vt:lpstr>
      <vt:lpstr>POWER INTERFACES</vt:lpstr>
      <vt:lpstr>INTERFACES</vt:lpstr>
      <vt:lpstr>WIRING DETAIL FOR LHB AC PAKAGE UNIT U1 X-1 (POWER CONNECTOR) </vt:lpstr>
      <vt:lpstr>WIRING DETAIL FOR LHB AC PAKAGE UNIT U1 X-2 (POWER CONNECTOR) </vt:lpstr>
      <vt:lpstr>WIRING DETAIL FOR LHB AC PAKAGE UNIT U1 X-3 (CONTROL CONNECTOR)</vt:lpstr>
      <vt:lpstr>Slide 13</vt:lpstr>
      <vt:lpstr>WIRING DEAIL FOR LHB AC PAKAGE UNIT U1 X-4 (CONTROL CONNECTOR)</vt:lpstr>
      <vt:lpstr>SENSORS USED IN RMPU </vt:lpstr>
      <vt:lpstr>SAFETY DEVICES USED IN RMPU</vt:lpstr>
      <vt:lpstr>Each unit consists of:-</vt:lpstr>
      <vt:lpstr>Thermostatic settings </vt:lpstr>
      <vt:lpstr>LP Cutout</vt:lpstr>
      <vt:lpstr>HP cutout</vt:lpstr>
      <vt:lpstr>Hygrostat HG801</vt:lpstr>
      <vt:lpstr>MICRO CONTROLLER</vt:lpstr>
      <vt:lpstr>MICRO CONTOLLER CONNECTIONS</vt:lpstr>
      <vt:lpstr>Slide 24</vt:lpstr>
      <vt:lpstr>Slide 25</vt:lpstr>
      <vt:lpstr>Slide 26</vt:lpstr>
      <vt:lpstr>Slide 27</vt:lpstr>
      <vt:lpstr>Slide 28</vt:lpstr>
      <vt:lpstr>Slide 29</vt:lpstr>
      <vt:lpstr>SWITCH BOARD CABINET (LHB TYPE AC EOG COACHES)</vt:lpstr>
      <vt:lpstr>OUTER VIEW OF SBC</vt:lpstr>
      <vt:lpstr>INTERNAL VIEW OF SBC</vt:lpstr>
      <vt:lpstr>INTRODUCTION</vt:lpstr>
      <vt:lpstr>Part of Switch Board Cabinet</vt:lpstr>
      <vt:lpstr>Upper Part of SBC</vt:lpstr>
      <vt:lpstr>MCB ON UPPER LEFT SIDE FOR RMPU AND PANTRY CONTROL</vt:lpstr>
      <vt:lpstr>MCB ON UPPER RIGHT SIDE FOR LIGHTING &amp; PANTRY CONTROL</vt:lpstr>
      <vt:lpstr>INDICATIONS &amp; GAUGES IN CENTER RIGHT SIDE</vt:lpstr>
      <vt:lpstr>FEEDER SELECTORS &amp; GAUGES IN CENTER LEFT SIDE </vt:lpstr>
      <vt:lpstr>DISPLAY UNIT FOR MICROCONTROLLER &amp; LP, HP GAUGES </vt:lpstr>
      <vt:lpstr>Lower part of the SBC </vt:lpstr>
      <vt:lpstr>MMR (METERING AND MEASURING RELAY) AT LOWER RIGHT SIDE</vt:lpstr>
      <vt:lpstr>DISCONNECTING AND EARTHING DEVICE</vt:lpstr>
      <vt:lpstr>WHEEL SKID PROTECTION(WSP)</vt:lpstr>
      <vt:lpstr>Slide 45</vt:lpstr>
      <vt:lpstr>Water Pump Controller</vt:lpstr>
      <vt:lpstr> Features of water pump controller </vt:lpstr>
      <vt:lpstr>CODIFICATION OF RELAYS’ &amp; CONTACTORS’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INTERLOCKING BETWEEN CONTACTORS</vt:lpstr>
      <vt:lpstr>DISTRIBUTION IN SBC</vt:lpstr>
      <vt:lpstr>Slide 58</vt:lpstr>
      <vt:lpstr>FRONT VIEW OF POWER PANEL</vt:lpstr>
      <vt:lpstr>INTERNAL VIEW OF POWER PANEL</vt:lpstr>
      <vt:lpstr>DISTRIBUTION NETWORK</vt:lpstr>
      <vt:lpstr>CODIFICATION OF RELAYS’ &amp;CONTACTORS</vt:lpstr>
      <vt:lpstr>Slide 63</vt:lpstr>
      <vt:lpstr>Slide 64</vt:lpstr>
      <vt:lpstr>Slide 65</vt:lpstr>
      <vt:lpstr>Slide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RCF</cp:lastModifiedBy>
  <cp:revision>119</cp:revision>
  <dcterms:created xsi:type="dcterms:W3CDTF">2020-01-11T13:23:43Z</dcterms:created>
  <dcterms:modified xsi:type="dcterms:W3CDTF">2020-07-15T05:21:35Z</dcterms:modified>
</cp:coreProperties>
</file>